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theme/theme5.xml" ContentType="application/vnd.openxmlformats-officedocument.theme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9" r:id="rId1"/>
    <p:sldMasterId id="2147484640" r:id="rId2"/>
    <p:sldMasterId id="2147484652" r:id="rId3"/>
    <p:sldMasterId id="2147484664" r:id="rId4"/>
    <p:sldMasterId id="2147486582" r:id="rId5"/>
    <p:sldMasterId id="2147486642" r:id="rId6"/>
  </p:sldMasterIdLst>
  <p:notesMasterIdLst>
    <p:notesMasterId r:id="rId15"/>
  </p:notesMasterIdLst>
  <p:sldIdLst>
    <p:sldId id="310" r:id="rId7"/>
    <p:sldId id="637" r:id="rId8"/>
    <p:sldId id="673" r:id="rId9"/>
    <p:sldId id="629" r:id="rId10"/>
    <p:sldId id="658" r:id="rId11"/>
    <p:sldId id="674" r:id="rId12"/>
    <p:sldId id="678" r:id="rId13"/>
    <p:sldId id="680" r:id="rId1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A Titr"/>
        <a:cs typeface="A Titr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A Titr"/>
        <a:cs typeface="A Titr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A Titr"/>
        <a:cs typeface="A Titr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A Titr"/>
        <a:cs typeface="A Titr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A Titr"/>
        <a:cs typeface="A Titr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A Titr"/>
        <a:cs typeface="A Titr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A Titr"/>
        <a:cs typeface="A Titr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A Titr"/>
        <a:cs typeface="A Titr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A Titr"/>
        <a:cs typeface="A Titr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ite" initials="s" lastIdx="0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FF66"/>
    <a:srgbClr val="FF99FF"/>
    <a:srgbClr val="99FF33"/>
    <a:srgbClr val="99FF99"/>
    <a:srgbClr val="CCFF66"/>
    <a:srgbClr val="9EC544"/>
    <a:srgbClr val="C39BE1"/>
    <a:srgbClr val="FFD347"/>
    <a:srgbClr val="4A9CCC"/>
    <a:srgbClr val="B7D7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1628" autoAdjust="0"/>
    <p:restoredTop sz="92163" autoAdjust="0"/>
  </p:normalViewPr>
  <p:slideViewPr>
    <p:cSldViewPr>
      <p:cViewPr varScale="1">
        <p:scale>
          <a:sx n="68" d="100"/>
          <a:sy n="68" d="100"/>
        </p:scale>
        <p:origin x="312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5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4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CFE6007-BD23-40CC-98C5-11B9E170E53B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D6AC301B-8611-449A-9105-7E41D4F1B50F}">
      <dgm:prSet phldrT="[Text]" custT="1"/>
      <dgm:spPr/>
      <dgm:t>
        <a:bodyPr/>
        <a:lstStyle/>
        <a:p>
          <a:pPr algn="r" rtl="1"/>
          <a:r>
            <a:rPr lang="fa-IR" sz="3200" b="1" dirty="0" smtClean="0">
              <a:cs typeface="B Titr" panose="00000700000000000000" pitchFamily="2" charset="-78"/>
            </a:rPr>
            <a:t>اهداف آموزشی:</a:t>
          </a:r>
          <a:endParaRPr lang="en-US" sz="2000" dirty="0">
            <a:solidFill>
              <a:schemeClr val="bg1"/>
            </a:solidFill>
            <a:cs typeface="B Titr" panose="00000700000000000000" pitchFamily="2" charset="-78"/>
          </a:endParaRPr>
        </a:p>
      </dgm:t>
    </dgm:pt>
    <dgm:pt modelId="{54AE241D-C80C-4418-BEC2-D08EB1A7297F}" type="parTrans" cxnId="{8E1FEAE5-3164-4A12-ACD1-16ACEAA88EF2}">
      <dgm:prSet/>
      <dgm:spPr/>
      <dgm:t>
        <a:bodyPr/>
        <a:lstStyle/>
        <a:p>
          <a:endParaRPr lang="en-US"/>
        </a:p>
      </dgm:t>
    </dgm:pt>
    <dgm:pt modelId="{BD0F6ED4-577C-45AE-80F0-57576D93E14D}" type="sibTrans" cxnId="{8E1FEAE5-3164-4A12-ACD1-16ACEAA88EF2}">
      <dgm:prSet custT="1"/>
      <dgm:spPr/>
      <dgm:t>
        <a:bodyPr/>
        <a:lstStyle/>
        <a:p>
          <a:pPr algn="ctr" rtl="1"/>
          <a:endParaRPr lang="en-US" sz="2000" b="1">
            <a:cs typeface="B Zar" pitchFamily="2" charset="-78"/>
          </a:endParaRPr>
        </a:p>
      </dgm:t>
    </dgm:pt>
    <dgm:pt modelId="{4C9FD319-F968-4491-9755-618906EB4116}">
      <dgm:prSet phldrT="[Text]"/>
      <dgm:spPr>
        <a:solidFill>
          <a:srgbClr val="FFC000"/>
        </a:solidFill>
      </dgm:spPr>
      <dgm:t>
        <a:bodyPr/>
        <a:lstStyle/>
        <a:p>
          <a:pPr rtl="1"/>
          <a:r>
            <a:rPr lang="fa-IR" b="1" i="0" dirty="0" smtClean="0">
              <a:solidFill>
                <a:srgbClr val="C00000"/>
              </a:solidFill>
              <a:cs typeface="B Zar" panose="00000400000000000000" pitchFamily="2" charset="-78"/>
            </a:rPr>
            <a:t>امید است دانش پژوهان محترم پس از فراگیری این درس:</a:t>
          </a:r>
          <a:endParaRPr lang="en-US" b="1" dirty="0">
            <a:solidFill>
              <a:srgbClr val="C00000"/>
            </a:solidFill>
            <a:cs typeface="B Zar" panose="00000400000000000000" pitchFamily="2" charset="-78"/>
          </a:endParaRPr>
        </a:p>
      </dgm:t>
    </dgm:pt>
    <dgm:pt modelId="{C920EE7E-14A7-4432-80C8-71935476F91A}" type="parTrans" cxnId="{A67F2476-21E3-427C-965A-1BE7B494BC91}">
      <dgm:prSet/>
      <dgm:spPr/>
      <dgm:t>
        <a:bodyPr/>
        <a:lstStyle/>
        <a:p>
          <a:endParaRPr lang="en-US"/>
        </a:p>
      </dgm:t>
    </dgm:pt>
    <dgm:pt modelId="{7160C2AC-87B3-4FE3-821D-3206A8BC16BA}" type="sibTrans" cxnId="{A67F2476-21E3-427C-965A-1BE7B494BC91}">
      <dgm:prSet/>
      <dgm:spPr/>
      <dgm:t>
        <a:bodyPr/>
        <a:lstStyle/>
        <a:p>
          <a:endParaRPr lang="en-US"/>
        </a:p>
      </dgm:t>
    </dgm:pt>
    <dgm:pt modelId="{5B452C9F-7065-4917-A145-4C451BFEA0B1}" type="pres">
      <dgm:prSet presAssocID="{3CFE6007-BD23-40CC-98C5-11B9E170E53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0FB9B668-125F-453D-99AC-F159A189FB19}" type="pres">
      <dgm:prSet presAssocID="{D6AC301B-8611-449A-9105-7E41D4F1B50F}" presName="parentText" presStyleLbl="node1" presStyleIdx="0" presStyleCnt="2" custScaleX="65000" custScaleY="62821" custLinFactNeighborX="18750" custLinFactNeighborY="-6361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77D98509-098A-49F1-A599-D7F64D05E35C}" type="pres">
      <dgm:prSet presAssocID="{BD0F6ED4-577C-45AE-80F0-57576D93E14D}" presName="spacer" presStyleCnt="0"/>
      <dgm:spPr/>
    </dgm:pt>
    <dgm:pt modelId="{C8FA20B3-4950-4269-A706-A34016BFFFF0}" type="pres">
      <dgm:prSet presAssocID="{4C9FD319-F968-4491-9755-618906EB4116}" presName="parentText" presStyleLbl="node1" presStyleIdx="1" presStyleCnt="2" custScaleY="62821" custLinFactNeighborY="-636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67F2476-21E3-427C-965A-1BE7B494BC91}" srcId="{3CFE6007-BD23-40CC-98C5-11B9E170E53B}" destId="{4C9FD319-F968-4491-9755-618906EB4116}" srcOrd="1" destOrd="0" parTransId="{C920EE7E-14A7-4432-80C8-71935476F91A}" sibTransId="{7160C2AC-87B3-4FE3-821D-3206A8BC16BA}"/>
    <dgm:cxn modelId="{8E1FEAE5-3164-4A12-ACD1-16ACEAA88EF2}" srcId="{3CFE6007-BD23-40CC-98C5-11B9E170E53B}" destId="{D6AC301B-8611-449A-9105-7E41D4F1B50F}" srcOrd="0" destOrd="0" parTransId="{54AE241D-C80C-4418-BEC2-D08EB1A7297F}" sibTransId="{BD0F6ED4-577C-45AE-80F0-57576D93E14D}"/>
    <dgm:cxn modelId="{672B3334-875C-46CC-954F-16F3949838BD}" type="presOf" srcId="{D6AC301B-8611-449A-9105-7E41D4F1B50F}" destId="{0FB9B668-125F-453D-99AC-F159A189FB19}" srcOrd="0" destOrd="0" presId="urn:microsoft.com/office/officeart/2005/8/layout/vList2"/>
    <dgm:cxn modelId="{A2FF9478-899A-451D-95C1-2D87CC2D12BD}" type="presOf" srcId="{4C9FD319-F968-4491-9755-618906EB4116}" destId="{C8FA20B3-4950-4269-A706-A34016BFFFF0}" srcOrd="0" destOrd="0" presId="urn:microsoft.com/office/officeart/2005/8/layout/vList2"/>
    <dgm:cxn modelId="{7B6C7E57-3055-47E9-87FE-E737393E3664}" type="presOf" srcId="{3CFE6007-BD23-40CC-98C5-11B9E170E53B}" destId="{5B452C9F-7065-4917-A145-4C451BFEA0B1}" srcOrd="0" destOrd="0" presId="urn:microsoft.com/office/officeart/2005/8/layout/vList2"/>
    <dgm:cxn modelId="{3B282437-3EC4-4069-8B95-E3CE47BE34B9}" type="presParOf" srcId="{5B452C9F-7065-4917-A145-4C451BFEA0B1}" destId="{0FB9B668-125F-453D-99AC-F159A189FB19}" srcOrd="0" destOrd="0" presId="urn:microsoft.com/office/officeart/2005/8/layout/vList2"/>
    <dgm:cxn modelId="{59A56BB1-2A0D-440C-BA56-36662AEF9EA2}" type="presParOf" srcId="{5B452C9F-7065-4917-A145-4C451BFEA0B1}" destId="{77D98509-098A-49F1-A599-D7F64D05E35C}" srcOrd="1" destOrd="0" presId="urn:microsoft.com/office/officeart/2005/8/layout/vList2"/>
    <dgm:cxn modelId="{49D13E09-76B6-4523-A900-D8D3E5EA20BD}" type="presParOf" srcId="{5B452C9F-7065-4917-A145-4C451BFEA0B1}" destId="{C8FA20B3-4950-4269-A706-A34016BFFFF0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CFE6007-BD23-40CC-98C5-11B9E170E53B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D6AC301B-8611-449A-9105-7E41D4F1B50F}">
      <dgm:prSet phldrT="[Text]" custT="1"/>
      <dgm:spPr/>
      <dgm:t>
        <a:bodyPr/>
        <a:lstStyle/>
        <a:p>
          <a:pPr algn="r" rtl="1"/>
          <a:r>
            <a:rPr lang="fa-IR" sz="2600" dirty="0" smtClean="0">
              <a:cs typeface="B Titr" panose="00000700000000000000" pitchFamily="2" charset="-78"/>
            </a:rPr>
            <a:t>پرسش های درس: </a:t>
          </a:r>
          <a:endParaRPr lang="en-US" sz="2600" dirty="0">
            <a:solidFill>
              <a:schemeClr val="bg1"/>
            </a:solidFill>
            <a:cs typeface="B Titr" panose="00000700000000000000" pitchFamily="2" charset="-78"/>
          </a:endParaRPr>
        </a:p>
      </dgm:t>
    </dgm:pt>
    <dgm:pt modelId="{54AE241D-C80C-4418-BEC2-D08EB1A7297F}" type="parTrans" cxnId="{8E1FEAE5-3164-4A12-ACD1-16ACEAA88EF2}">
      <dgm:prSet/>
      <dgm:spPr/>
      <dgm:t>
        <a:bodyPr/>
        <a:lstStyle/>
        <a:p>
          <a:endParaRPr lang="en-US"/>
        </a:p>
      </dgm:t>
    </dgm:pt>
    <dgm:pt modelId="{BD0F6ED4-577C-45AE-80F0-57576D93E14D}" type="sibTrans" cxnId="{8E1FEAE5-3164-4A12-ACD1-16ACEAA88EF2}">
      <dgm:prSet custT="1"/>
      <dgm:spPr/>
      <dgm:t>
        <a:bodyPr/>
        <a:lstStyle/>
        <a:p>
          <a:pPr algn="ctr" rtl="1"/>
          <a:endParaRPr lang="en-US" sz="2000" b="1">
            <a:cs typeface="B Zar" pitchFamily="2" charset="-78"/>
          </a:endParaRPr>
        </a:p>
      </dgm:t>
    </dgm:pt>
    <dgm:pt modelId="{5B452C9F-7065-4917-A145-4C451BFEA0B1}" type="pres">
      <dgm:prSet presAssocID="{3CFE6007-BD23-40CC-98C5-11B9E170E53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0FB9B668-125F-453D-99AC-F159A189FB19}" type="pres">
      <dgm:prSet presAssocID="{D6AC301B-8611-449A-9105-7E41D4F1B50F}" presName="parentText" presStyleLbl="node1" presStyleIdx="0" presStyleCnt="1" custScaleY="76517" custLinFactNeighborY="12623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2020D0A5-F3D4-442E-B7B4-5E78F87D8A04}" type="presOf" srcId="{D6AC301B-8611-449A-9105-7E41D4F1B50F}" destId="{0FB9B668-125F-453D-99AC-F159A189FB19}" srcOrd="0" destOrd="0" presId="urn:microsoft.com/office/officeart/2005/8/layout/vList2"/>
    <dgm:cxn modelId="{8E1FEAE5-3164-4A12-ACD1-16ACEAA88EF2}" srcId="{3CFE6007-BD23-40CC-98C5-11B9E170E53B}" destId="{D6AC301B-8611-449A-9105-7E41D4F1B50F}" srcOrd="0" destOrd="0" parTransId="{54AE241D-C80C-4418-BEC2-D08EB1A7297F}" sibTransId="{BD0F6ED4-577C-45AE-80F0-57576D93E14D}"/>
    <dgm:cxn modelId="{52CF6F64-A816-4B76-AFA2-BCCE43C408BE}" type="presOf" srcId="{3CFE6007-BD23-40CC-98C5-11B9E170E53B}" destId="{5B452C9F-7065-4917-A145-4C451BFEA0B1}" srcOrd="0" destOrd="0" presId="urn:microsoft.com/office/officeart/2005/8/layout/vList2"/>
    <dgm:cxn modelId="{460510BA-294E-4638-A1F9-CA3E12842929}" type="presParOf" srcId="{5B452C9F-7065-4917-A145-4C451BFEA0B1}" destId="{0FB9B668-125F-453D-99AC-F159A189FB19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B9B668-125F-453D-99AC-F159A189FB19}">
      <dsp:nvSpPr>
        <dsp:cNvPr id="0" name=""/>
        <dsp:cNvSpPr/>
      </dsp:nvSpPr>
      <dsp:spPr>
        <a:xfrm>
          <a:off x="2506979" y="89161"/>
          <a:ext cx="4655820" cy="630634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200" b="1" kern="1200" dirty="0" smtClean="0">
              <a:cs typeface="B Titr" panose="00000700000000000000" pitchFamily="2" charset="-78"/>
            </a:rPr>
            <a:t>اهداف آموزشی:</a:t>
          </a:r>
          <a:endParaRPr lang="en-US" sz="2000" kern="1200" dirty="0">
            <a:solidFill>
              <a:schemeClr val="bg1"/>
            </a:solidFill>
            <a:cs typeface="B Titr" panose="00000700000000000000" pitchFamily="2" charset="-78"/>
          </a:endParaRPr>
        </a:p>
      </dsp:txBody>
      <dsp:txXfrm>
        <a:off x="2537764" y="119946"/>
        <a:ext cx="4594250" cy="569064"/>
      </dsp:txXfrm>
    </dsp:sp>
    <dsp:sp modelId="{C8FA20B3-4950-4269-A706-A34016BFFFF0}">
      <dsp:nvSpPr>
        <dsp:cNvPr id="0" name=""/>
        <dsp:cNvSpPr/>
      </dsp:nvSpPr>
      <dsp:spPr>
        <a:xfrm>
          <a:off x="0" y="794676"/>
          <a:ext cx="7162800" cy="630634"/>
        </a:xfrm>
        <a:prstGeom prst="roundRect">
          <a:avLst/>
        </a:prstGeom>
        <a:solidFill>
          <a:srgbClr val="FFC000"/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r" defTabSz="9334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100" b="1" i="0" kern="1200" dirty="0" smtClean="0">
              <a:solidFill>
                <a:srgbClr val="C00000"/>
              </a:solidFill>
              <a:cs typeface="B Zar" panose="00000400000000000000" pitchFamily="2" charset="-78"/>
            </a:rPr>
            <a:t>امید است دانش پژوهان محترم پس از فراگیری این درس:</a:t>
          </a:r>
          <a:endParaRPr lang="en-US" sz="2100" b="1" kern="1200" dirty="0">
            <a:solidFill>
              <a:srgbClr val="C00000"/>
            </a:solidFill>
            <a:cs typeface="B Zar" panose="00000400000000000000" pitchFamily="2" charset="-78"/>
          </a:endParaRPr>
        </a:p>
      </dsp:txBody>
      <dsp:txXfrm>
        <a:off x="30785" y="825461"/>
        <a:ext cx="7101230" cy="56906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B9B668-125F-453D-99AC-F159A189FB19}">
      <dsp:nvSpPr>
        <dsp:cNvPr id="0" name=""/>
        <dsp:cNvSpPr/>
      </dsp:nvSpPr>
      <dsp:spPr>
        <a:xfrm>
          <a:off x="0" y="474"/>
          <a:ext cx="7010400" cy="709139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r" defTabSz="11557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600" kern="1200" dirty="0" smtClean="0">
              <a:cs typeface="B Titr" panose="00000700000000000000" pitchFamily="2" charset="-78"/>
            </a:rPr>
            <a:t>پرسش های درس: </a:t>
          </a:r>
          <a:endParaRPr lang="en-US" sz="2600" kern="1200" dirty="0">
            <a:solidFill>
              <a:schemeClr val="bg1"/>
            </a:solidFill>
            <a:cs typeface="B Titr" panose="00000700000000000000" pitchFamily="2" charset="-78"/>
          </a:endParaRPr>
        </a:p>
      </dsp:txBody>
      <dsp:txXfrm>
        <a:off x="34617" y="35091"/>
        <a:ext cx="6941166" cy="63990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F75F820E-EC53-4D78-B570-F2BA25B99DA6}" type="datetimeFigureOut">
              <a:rPr lang="en-US"/>
              <a:pPr>
                <a:defRPr/>
              </a:pPr>
              <a:t>4/22/2019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59053810-2E54-41A1-A8DC-FEB8A59585B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27894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1EB0788E-9BFC-47BF-8E7B-59F5EF25F895}" type="datetimeFigureOut">
              <a:rPr lang="en-US"/>
              <a:pPr>
                <a:defRPr/>
              </a:pPr>
              <a:t>4/22/2019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CA477FA-84BF-4A0A-9488-34286E668292}" type="slidenum">
              <a:rPr lang="en-US"/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70331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A7F892AC-ADFA-4ACA-88DE-BEDE08558D61}" type="datetimeFigureOut">
              <a:rPr lang="en-US"/>
              <a:pPr>
                <a:defRPr/>
              </a:pPr>
              <a:t>4/22/2019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ADF7E53-55F0-4AD6-AC3B-E6CAB9C7BD2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65324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6A7A283-1CE8-4B6F-8A65-C76F05259E7D}" type="datetimeFigureOut">
              <a:rPr lang="en-US"/>
              <a:pPr>
                <a:defRPr/>
              </a:pPr>
              <a:t>4/22/2019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AE203E13-82E9-4A24-83E0-1734780E4BF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73372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C3661F4-CB50-4691-B248-A10EFDDABE01}" type="slidenum">
              <a:rPr lang="fa-IR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81313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A030B3F6-BC8E-43CC-A5F4-80E07DBD0CA6}" type="slidenum">
              <a:rPr lang="fa-IR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98212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F56ABE4-4E40-4367-B554-14667FA8B591}" type="slidenum">
              <a:rPr lang="fa-IR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61487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3853BD0-B65B-46D5-8B7D-CE304C2ECC56}" type="slidenum">
              <a:rPr lang="fa-IR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47162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66329CE-85B1-4102-8DA3-985C7A2578E8}" type="slidenum">
              <a:rPr lang="fa-IR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06917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69E539E-EF77-4124-971C-A37FC892600B}" type="slidenum">
              <a:rPr lang="fa-IR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228177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74A8CE1-0FE6-4E3A-A083-4182BA0A282A}" type="slidenum">
              <a:rPr lang="fa-IR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828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ACD51B9-293B-4703-AEC0-36A7E7D91D10}" type="slidenum">
              <a:rPr lang="fa-IR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27953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2F7C540C-05D4-428E-BAC0-E5A746BBF2E4}" type="datetimeFigureOut">
              <a:rPr lang="en-US"/>
              <a:pPr>
                <a:defRPr/>
              </a:pPr>
              <a:t>4/22/2019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D54B84B-F7CE-4946-8C4B-CB1B4BE765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91749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fa-IR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E052C0B-04BA-4ED4-AF2D-7E0C8451D087}" type="slidenum">
              <a:rPr lang="fa-IR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114020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ABBC673E-F94A-4E82-AF51-F12A38505999}" type="slidenum">
              <a:rPr lang="fa-IR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955341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1DE91E50-F07E-4980-BA76-A46DEEC81D94}" type="slidenum">
              <a:rPr lang="fa-IR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12018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black">
            <a:xfrm>
              <a:off x="1008" y="0"/>
              <a:ext cx="4752" cy="43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algn="r" rtl="1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algn="r" rtl="1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algn="r" rtl="1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algn="r" rtl="1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algn="r" rtl="1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l" rtl="0" eaLnBrk="1" hangingPunct="1">
                <a:defRPr/>
              </a:pPr>
              <a:endParaRPr lang="fa-IR" smtClean="0">
                <a:solidFill>
                  <a:srgbClr val="FFFFFF"/>
                </a:solidFill>
                <a:latin typeface="Verdana" panose="020B0604030504040204" pitchFamily="34" charset="0"/>
                <a:ea typeface="+mn-ea"/>
                <a:cs typeface="B Traffic" panose="00000400000000000000" pitchFamily="2" charset="-78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ltGray">
            <a:xfrm>
              <a:off x="0" y="0"/>
              <a:ext cx="1008" cy="43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algn="r" rtl="1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algn="r" rtl="1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algn="r" rtl="1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algn="r" rtl="1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algn="r" rtl="1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rtl="0">
                <a:defRPr/>
              </a:pPr>
              <a:endParaRPr lang="fa-IR" sz="2400" smtClean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B Traffic" panose="00000400000000000000" pitchFamily="2" charset="-78"/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ltGray">
            <a:xfrm>
              <a:off x="0" y="0"/>
              <a:ext cx="5760" cy="2400"/>
            </a:xfrm>
            <a:custGeom>
              <a:avLst/>
              <a:gdLst>
                <a:gd name="T0" fmla="*/ 0 w 5760"/>
                <a:gd name="T1" fmla="*/ 1200 h 2400"/>
                <a:gd name="T2" fmla="*/ 1008 w 5760"/>
                <a:gd name="T3" fmla="*/ 2400 h 2400"/>
                <a:gd name="T4" fmla="*/ 5760 w 5760"/>
                <a:gd name="T5" fmla="*/ 1536 h 2400"/>
                <a:gd name="T6" fmla="*/ 5760 w 5760"/>
                <a:gd name="T7" fmla="*/ 0 h 2400"/>
                <a:gd name="T8" fmla="*/ 0 w 5760"/>
                <a:gd name="T9" fmla="*/ 0 h 2400"/>
                <a:gd name="T10" fmla="*/ 0 w 5760"/>
                <a:gd name="T11" fmla="*/ 1200 h 24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60" h="2400">
                  <a:moveTo>
                    <a:pt x="0" y="1200"/>
                  </a:moveTo>
                  <a:lnTo>
                    <a:pt x="1008" y="2400"/>
                  </a:lnTo>
                  <a:lnTo>
                    <a:pt x="5760" y="1536"/>
                  </a:lnTo>
                  <a:lnTo>
                    <a:pt x="5760" y="0"/>
                  </a:lnTo>
                  <a:lnTo>
                    <a:pt x="0" y="0"/>
                  </a:lnTo>
                  <a:lnTo>
                    <a:pt x="0" y="120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52934" name="Rectangle 6"/>
          <p:cNvSpPr>
            <a:spLocks noGrp="1" noChangeArrowheads="1"/>
          </p:cNvSpPr>
          <p:nvPr>
            <p:ph type="ctrTitle"/>
          </p:nvPr>
        </p:nvSpPr>
        <p:spPr>
          <a:xfrm>
            <a:off x="685800" y="14478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52935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2057400" y="3886200"/>
            <a:ext cx="6400800" cy="17526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dt" sz="half" idx="10"/>
          </p:nvPr>
        </p:nvSpPr>
        <p:spPr>
          <a:xfrm>
            <a:off x="1676400" y="6400800"/>
            <a:ext cx="1905000" cy="457200"/>
          </a:xfrm>
        </p:spPr>
        <p:txBody>
          <a:bodyPr/>
          <a:lstStyle>
            <a:lvl1pPr algn="r" rtl="1" fontAlgn="auto">
              <a:spcAft>
                <a:spcPts val="0"/>
              </a:spcAft>
              <a:defRPr>
                <a:solidFill>
                  <a:srgbClr val="808080"/>
                </a:solidFill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9"/>
          <p:cNvSpPr>
            <a:spLocks noGrp="1" noChangeArrowheads="1"/>
          </p:cNvSpPr>
          <p:nvPr>
            <p:ph type="ftr" sz="quarter" idx="11"/>
          </p:nvPr>
        </p:nvSpPr>
        <p:spPr>
          <a:xfrm>
            <a:off x="3962400" y="6400800"/>
            <a:ext cx="2895600" cy="457200"/>
          </a:xfrm>
        </p:spPr>
        <p:txBody>
          <a:bodyPr/>
          <a:lstStyle>
            <a:lvl1pPr rtl="1" fontAlgn="auto">
              <a:spcAft>
                <a:spcPts val="0"/>
              </a:spcAft>
              <a:defRPr>
                <a:solidFill>
                  <a:srgbClr val="808080"/>
                </a:solidFill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Rectangle 10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239000" y="6400800"/>
            <a:ext cx="1905000" cy="457200"/>
          </a:xfrm>
        </p:spPr>
        <p:txBody>
          <a:bodyPr/>
          <a:lstStyle>
            <a:lvl1pPr rtl="1" fontAlgn="auto">
              <a:spcAft>
                <a:spcPts val="0"/>
              </a:spcAft>
              <a:defRPr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4EE0BED8-1104-4A49-AC83-96097EDDFE92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20776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r" rtl="1" fontAlgn="auto">
              <a:spcAft>
                <a:spcPts val="0"/>
              </a:spcAft>
              <a:defRPr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1" fontAlgn="auto">
              <a:spcAft>
                <a:spcPts val="0"/>
              </a:spcAft>
              <a:defRPr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1" fontAlgn="auto">
              <a:spcAft>
                <a:spcPts val="0"/>
              </a:spcAft>
              <a:defRPr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48DC2AC3-F1A7-4D54-978B-55726B8F8FF3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551027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r" rtl="1" fontAlgn="auto">
              <a:spcAft>
                <a:spcPts val="0"/>
              </a:spcAft>
              <a:defRPr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1" fontAlgn="auto">
              <a:spcAft>
                <a:spcPts val="0"/>
              </a:spcAft>
              <a:defRPr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1" fontAlgn="auto">
              <a:spcAft>
                <a:spcPts val="0"/>
              </a:spcAft>
              <a:defRPr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8C2D0BD-25F3-4C3B-8F63-FA333C59152F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42674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66825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29225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r" rtl="1" fontAlgn="auto">
              <a:spcAft>
                <a:spcPts val="0"/>
              </a:spcAft>
              <a:defRPr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1" fontAlgn="auto">
              <a:spcAft>
                <a:spcPts val="0"/>
              </a:spcAft>
              <a:defRPr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1" fontAlgn="auto">
              <a:spcAft>
                <a:spcPts val="0"/>
              </a:spcAft>
              <a:defRPr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A7FA4D0-6C93-427A-BF18-1BA1E71FBA33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389166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r" rtl="1" fontAlgn="auto">
              <a:spcAft>
                <a:spcPts val="0"/>
              </a:spcAft>
              <a:defRPr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1" fontAlgn="auto">
              <a:spcAft>
                <a:spcPts val="0"/>
              </a:spcAft>
              <a:defRPr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1" fontAlgn="auto">
              <a:spcAft>
                <a:spcPts val="0"/>
              </a:spcAft>
              <a:defRPr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0823516F-5F6E-4CD7-83AE-D4B78410A2DC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51010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r" rtl="1" fontAlgn="auto">
              <a:spcAft>
                <a:spcPts val="0"/>
              </a:spcAft>
              <a:defRPr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1" fontAlgn="auto">
              <a:spcAft>
                <a:spcPts val="0"/>
              </a:spcAft>
              <a:defRPr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1" fontAlgn="auto">
              <a:spcAft>
                <a:spcPts val="0"/>
              </a:spcAft>
              <a:defRPr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696B7127-5B12-40D8-9B37-4DE39DB0B5B7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628298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r" rtl="1" fontAlgn="auto">
              <a:spcAft>
                <a:spcPts val="0"/>
              </a:spcAft>
              <a:defRPr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1" fontAlgn="auto">
              <a:spcAft>
                <a:spcPts val="0"/>
              </a:spcAft>
              <a:defRPr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1" fontAlgn="auto">
              <a:spcAft>
                <a:spcPts val="0"/>
              </a:spcAft>
              <a:defRPr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A4AC5B7-F3B1-4B4C-A7E6-2EEE274C182F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6563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A8A7A19-A9F1-49BF-A5AB-062A650C8107}" type="datetimeFigureOut">
              <a:rPr lang="en-US"/>
              <a:pPr>
                <a:defRPr/>
              </a:pPr>
              <a:t>4/22/2019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1972A9A7-D662-4C76-8384-9C640347E3E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984922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r" rtl="1" fontAlgn="auto">
              <a:spcAft>
                <a:spcPts val="0"/>
              </a:spcAft>
              <a:defRPr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1" fontAlgn="auto">
              <a:spcAft>
                <a:spcPts val="0"/>
              </a:spcAft>
              <a:defRPr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1" fontAlgn="auto">
              <a:spcAft>
                <a:spcPts val="0"/>
              </a:spcAft>
              <a:defRPr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12475757-77F1-48FA-826A-7DD2999519A5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947185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fa-IR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r" rtl="1" fontAlgn="auto">
              <a:spcAft>
                <a:spcPts val="0"/>
              </a:spcAft>
              <a:defRPr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1" fontAlgn="auto">
              <a:spcAft>
                <a:spcPts val="0"/>
              </a:spcAft>
              <a:defRPr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1" fontAlgn="auto">
              <a:spcAft>
                <a:spcPts val="0"/>
              </a:spcAft>
              <a:defRPr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CD387B37-CC81-4987-A21E-AE319238B365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663467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r" rtl="1" fontAlgn="auto">
              <a:spcAft>
                <a:spcPts val="0"/>
              </a:spcAft>
              <a:defRPr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1" fontAlgn="auto">
              <a:spcAft>
                <a:spcPts val="0"/>
              </a:spcAft>
              <a:defRPr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1" fontAlgn="auto">
              <a:spcAft>
                <a:spcPts val="0"/>
              </a:spcAft>
              <a:defRPr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C46F847-4720-4B33-AC5B-0DDF7820B089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488032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51663" y="152400"/>
            <a:ext cx="2087562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6113463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r" rtl="1" fontAlgn="auto">
              <a:spcAft>
                <a:spcPts val="0"/>
              </a:spcAft>
              <a:defRPr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1" fontAlgn="auto">
              <a:spcAft>
                <a:spcPts val="0"/>
              </a:spcAft>
              <a:defRPr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1" fontAlgn="auto">
              <a:spcAft>
                <a:spcPts val="0"/>
              </a:spcAft>
              <a:defRPr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A65399BB-57F1-41DC-9CC4-463A11757A49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051699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B2F876E-61C0-40B0-B1B0-7207A0ED5912}" type="datetimeFigureOut">
              <a:rPr lang="en-US"/>
              <a:pPr>
                <a:defRPr/>
              </a:pPr>
              <a:t>4/22/2019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13FA8EF-4CAF-4196-AD43-78ABA55D7987}" type="slidenum">
              <a:rPr lang="en-US"/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370323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0BF382D-76B5-4150-8E4A-E8A47404F780}" type="datetimeFigureOut">
              <a:rPr lang="en-US"/>
              <a:pPr>
                <a:defRPr/>
              </a:pPr>
              <a:t>4/22/2019</a:t>
            </a:fld>
            <a:endParaRPr 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47EBFE0-2838-43ED-A986-8F2F91E9E6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95356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B96E097-E760-4D03-ACB5-1C19EC596A8C}" type="datetimeFigureOut">
              <a:rPr lang="en-US"/>
              <a:pPr>
                <a:defRPr/>
              </a:pPr>
              <a:t>4/22/2019</a:t>
            </a:fld>
            <a:endParaRPr 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89B137D-4076-4DDD-96B7-DBDBEFA80E7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266947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A08F2B1-6E88-4190-99BD-D28E10BD34DB}" type="datetimeFigureOut">
              <a:rPr lang="en-US"/>
              <a:pPr>
                <a:defRPr/>
              </a:pPr>
              <a:t>4/22/2019</a:t>
            </a:fld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8A3CA01-CB2C-4DFA-A0A8-CBA786F5F67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26072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51DABD4-BFB2-42DF-AE42-F666804A520F}" type="datetimeFigureOut">
              <a:rPr lang="en-US"/>
              <a:pPr>
                <a:defRPr/>
              </a:pPr>
              <a:t>4/22/2019</a:t>
            </a:fld>
            <a:endParaRPr lang="en-US"/>
          </a:p>
        </p:txBody>
      </p:sp>
      <p:sp>
        <p:nvSpPr>
          <p:cNvPr id="8" name="Footer Placeholder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4A76134-BB81-472B-B985-EF76A0E22F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47129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8B02104-A502-49F3-AB56-F2D664572DC0}" type="datetimeFigureOut">
              <a:rPr lang="en-US"/>
              <a:pPr>
                <a:defRPr/>
              </a:pPr>
              <a:t>4/22/2019</a:t>
            </a:fld>
            <a:endParaRPr 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4815DCD-0816-4E43-A7B7-008AC207CE1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49016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3FF8F78-85A2-4954-8CCC-57E075F184A8}" type="datetimeFigureOut">
              <a:rPr lang="en-US"/>
              <a:pPr>
                <a:defRPr/>
              </a:pPr>
              <a:t>4/22/2019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D5D71A3-0F7C-41F4-99BF-80F3ECC9B3E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829019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CC69649-E8D6-4ABD-98C6-140385EDABB6}" type="datetimeFigureOut">
              <a:rPr lang="en-US"/>
              <a:pPr>
                <a:defRPr/>
              </a:pPr>
              <a:t>4/22/2019</a:t>
            </a:fld>
            <a:endParaRPr lang="en-US"/>
          </a:p>
        </p:txBody>
      </p:sp>
      <p:sp>
        <p:nvSpPr>
          <p:cNvPr id="3" name="Footer Placeholder 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8730FB1-46EC-41AD-AD1C-1FF8D08BE1A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502545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2E76B4A8-1D94-4051-871A-6A438D89C46F}" type="datetimeFigureOut">
              <a:rPr lang="en-US"/>
              <a:pPr>
                <a:defRPr/>
              </a:pPr>
              <a:t>4/22/2019</a:t>
            </a:fld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E5A1765-DC32-40D1-A40F-27CBA203A4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372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A6D56DD-70BB-45EA-AC78-2B4E3ECB9AB8}" type="datetimeFigureOut">
              <a:rPr lang="en-US"/>
              <a:pPr>
                <a:defRPr/>
              </a:pPr>
              <a:t>4/22/2019</a:t>
            </a:fld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88B9C61-55B5-4C79-AA63-94253BA4928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261791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2894FA1-1C4C-47D9-928F-7CB4B5ACFD6D}" type="datetimeFigureOut">
              <a:rPr lang="en-US"/>
              <a:pPr>
                <a:defRPr/>
              </a:pPr>
              <a:t>4/22/2019</a:t>
            </a:fld>
            <a:endParaRPr 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BDF764F-ABA1-4A65-84BD-545D4E870A5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290730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226DDA3-3E28-46D3-8C56-4FF6DF56460C}" type="datetimeFigureOut">
              <a:rPr lang="en-US"/>
              <a:pPr>
                <a:defRPr/>
              </a:pPr>
              <a:t>4/22/2019</a:t>
            </a:fld>
            <a:endParaRPr 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5C43D6A-1721-4DE0-98ED-A400482D231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209907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E3D27FC-5333-446B-AE41-8C943D34D574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785658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553AD5-795B-4E99-A5C5-AC12D8FA5BB1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47166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4B9318-579B-44E8-9C3C-684F5BBCA9FE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386400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3127AF6-C1E9-4FAF-818A-9A54546D0BDC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63169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8DC66A4-AB34-4233-B662-61BAEF27235A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681237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12DFF00-D717-44B4-AAC0-2B3B3EE358CC}" type="datetimeFigureOut">
              <a:rPr lang="en-US"/>
              <a:pPr>
                <a:defRPr/>
              </a:pPr>
              <a:t>4/22/2019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CDB7EC7-88E0-4D22-8E95-990B1DC04BB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292772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410578A-CAFE-4AAC-9EF0-9EBD8E3CBEEC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92109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878130D-836B-4E0F-BF6D-E701D0906186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424837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AA4E1E-5387-4004-9376-187D84E95076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12063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F0782E-B258-4753-A37C-4C3E3A1479D5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81114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6021B7-91A8-4481-9639-F96BE5869AF7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23844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C3B8BA-3B6D-4F95-A9C8-A334B1531202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644015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G:\Moshtari\Hadi\Moasseseh\PowerPoint\Back 01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White Back 1" hidden="1"/>
          <p:cNvGrpSpPr>
            <a:grpSpLocks/>
          </p:cNvGrpSpPr>
          <p:nvPr userDrawn="1"/>
        </p:nvGrpSpPr>
        <p:grpSpPr bwMode="auto">
          <a:xfrm>
            <a:off x="474663" y="588963"/>
            <a:ext cx="8201025" cy="5688012"/>
            <a:chOff x="475072" y="588938"/>
            <a:chExt cx="8200206" cy="5688036"/>
          </a:xfrm>
        </p:grpSpPr>
        <p:sp>
          <p:nvSpPr>
            <p:cNvPr id="6" name="Title"/>
            <p:cNvSpPr/>
            <p:nvPr userDrawn="1"/>
          </p:nvSpPr>
          <p:spPr>
            <a:xfrm flipH="1">
              <a:off x="475072" y="588938"/>
              <a:ext cx="8193857" cy="1050929"/>
            </a:xfrm>
            <a:prstGeom prst="round2DiagRect">
              <a:avLst/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" name="Text"/>
            <p:cNvSpPr/>
            <p:nvPr userDrawn="1"/>
          </p:nvSpPr>
          <p:spPr>
            <a:xfrm flipH="1" flipV="1">
              <a:off x="481421" y="1711305"/>
              <a:ext cx="8193857" cy="4565669"/>
            </a:xfrm>
            <a:prstGeom prst="round2DiagRect">
              <a:avLst>
                <a:gd name="adj1" fmla="val 4565"/>
                <a:gd name="adj2" fmla="val 0"/>
              </a:avLst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8" name="White Back 2" hidden="1"/>
          <p:cNvGrpSpPr>
            <a:grpSpLocks/>
          </p:cNvGrpSpPr>
          <p:nvPr userDrawn="1"/>
        </p:nvGrpSpPr>
        <p:grpSpPr bwMode="auto">
          <a:xfrm>
            <a:off x="0" y="4030663"/>
            <a:ext cx="9144000" cy="1371600"/>
            <a:chOff x="0" y="4030687"/>
            <a:chExt cx="9144000" cy="1371600"/>
          </a:xfrm>
        </p:grpSpPr>
        <p:sp>
          <p:nvSpPr>
            <p:cNvPr id="9" name="Rectangle 8"/>
            <p:cNvSpPr/>
            <p:nvPr userDrawn="1"/>
          </p:nvSpPr>
          <p:spPr>
            <a:xfrm>
              <a:off x="0" y="4030687"/>
              <a:ext cx="9144000" cy="137160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grpSp>
          <p:nvGrpSpPr>
            <p:cNvPr id="10" name="Group"/>
            <p:cNvGrpSpPr>
              <a:grpSpLocks/>
            </p:cNvGrpSpPr>
            <p:nvPr userDrawn="1"/>
          </p:nvGrpSpPr>
          <p:grpSpPr bwMode="auto">
            <a:xfrm>
              <a:off x="76200" y="4098949"/>
              <a:ext cx="8991600" cy="1235075"/>
              <a:chOff x="74600" y="4098949"/>
              <a:chExt cx="8991600" cy="1235075"/>
            </a:xfrm>
          </p:grpSpPr>
          <p:sp>
            <p:nvSpPr>
              <p:cNvPr id="11" name="Rounded Rectangle 10"/>
              <p:cNvSpPr/>
              <p:nvPr userDrawn="1"/>
            </p:nvSpPr>
            <p:spPr>
              <a:xfrm>
                <a:off x="74600" y="4098949"/>
                <a:ext cx="6956425" cy="1235075"/>
              </a:xfrm>
              <a:prstGeom prst="roundRect">
                <a:avLst>
                  <a:gd name="adj" fmla="val 940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Rounded Rectangle 11"/>
              <p:cNvSpPr/>
              <p:nvPr userDrawn="1"/>
            </p:nvSpPr>
            <p:spPr>
              <a:xfrm>
                <a:off x="7135800" y="4098949"/>
                <a:ext cx="1930400" cy="1235075"/>
              </a:xfrm>
              <a:prstGeom prst="roundRect">
                <a:avLst>
                  <a:gd name="adj" fmla="val 882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4" name="White Back 3" hidden="1"/>
          <p:cNvSpPr/>
          <p:nvPr userDrawn="1"/>
        </p:nvSpPr>
        <p:spPr>
          <a:xfrm rot="5400000" flipV="1">
            <a:off x="1843088" y="-452437"/>
            <a:ext cx="6480175" cy="7762875"/>
          </a:xfrm>
          <a:prstGeom prst="roundRect">
            <a:avLst>
              <a:gd name="adj" fmla="val 2886"/>
            </a:avLst>
          </a:prstGeom>
          <a:solidFill>
            <a:srgbClr val="FFFFFF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5" name="خط چین" hidden="1"/>
          <p:cNvCxnSpPr/>
          <p:nvPr userDrawn="1"/>
        </p:nvCxnSpPr>
        <p:spPr>
          <a:xfrm flipH="1">
            <a:off x="1835150" y="1531938"/>
            <a:ext cx="6824663" cy="0"/>
          </a:xfrm>
          <a:prstGeom prst="line">
            <a:avLst/>
          </a:prstGeom>
          <a:ln w="79375" cap="sq" cmpd="sng">
            <a:solidFill>
              <a:srgbClr val="006600">
                <a:alpha val="50000"/>
              </a:srgbClr>
            </a:solidFill>
            <a:prstDash val="sysDot"/>
            <a:round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3" name="عنوان مطلب" hidden="1"/>
          <p:cNvSpPr>
            <a:spLocks noGrp="1"/>
          </p:cNvSpPr>
          <p:nvPr>
            <p:ph type="title"/>
          </p:nvPr>
        </p:nvSpPr>
        <p:spPr>
          <a:xfrm>
            <a:off x="1835696" y="274639"/>
            <a:ext cx="6851104" cy="1143000"/>
          </a:xfrm>
        </p:spPr>
        <p:txBody>
          <a:bodyPr>
            <a:normAutofit/>
          </a:bodyPr>
          <a:lstStyle>
            <a:lvl1pPr>
              <a:defRPr sz="3600" b="1">
                <a:solidFill>
                  <a:srgbClr val="006600"/>
                </a:solidFill>
                <a:cs typeface="B Mitra" pitchFamily="2" charset="-78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6" name="شماره جلسه/عنوان جلسه" hidden="1"/>
          <p:cNvSpPr>
            <a:spLocks noGrp="1"/>
          </p:cNvSpPr>
          <p:nvPr>
            <p:ph sz="quarter" idx="11"/>
          </p:nvPr>
        </p:nvSpPr>
        <p:spPr>
          <a:xfrm rot="10800000">
            <a:off x="-2" y="260648"/>
            <a:ext cx="1187452" cy="3528392"/>
          </a:xfrm>
        </p:spPr>
        <p:txBody>
          <a:bodyPr vert="vert"/>
          <a:lstStyle>
            <a:lvl1pPr marL="0" indent="0" algn="r" rtl="1">
              <a:buNone/>
              <a:defRPr sz="1500" b="1" baseline="0">
                <a:solidFill>
                  <a:srgbClr val="C00000"/>
                </a:solidFill>
                <a:effectLst/>
                <a:cs typeface="B Zar" pitchFamily="2" charset="-78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77610316"/>
      </p:ext>
    </p:extLst>
  </p:cSld>
  <p:clrMapOvr>
    <a:masterClrMapping/>
  </p:clrMapOvr>
  <p:transition spd="med">
    <p:fade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G:\Moshtari\Hadi\Moasseseh\PowerPoint\Back 01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White Back 1"/>
          <p:cNvGrpSpPr>
            <a:grpSpLocks/>
          </p:cNvGrpSpPr>
          <p:nvPr userDrawn="1"/>
        </p:nvGrpSpPr>
        <p:grpSpPr bwMode="auto">
          <a:xfrm>
            <a:off x="474663" y="588963"/>
            <a:ext cx="8201025" cy="5688012"/>
            <a:chOff x="475072" y="588938"/>
            <a:chExt cx="8200206" cy="5688036"/>
          </a:xfrm>
        </p:grpSpPr>
        <p:sp>
          <p:nvSpPr>
            <p:cNvPr id="6" name="Title"/>
            <p:cNvSpPr/>
            <p:nvPr userDrawn="1"/>
          </p:nvSpPr>
          <p:spPr>
            <a:xfrm flipH="1">
              <a:off x="475072" y="588938"/>
              <a:ext cx="8193857" cy="1050929"/>
            </a:xfrm>
            <a:prstGeom prst="round2DiagRect">
              <a:avLst/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1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" name="Text"/>
            <p:cNvSpPr/>
            <p:nvPr userDrawn="1"/>
          </p:nvSpPr>
          <p:spPr>
            <a:xfrm flipH="1" flipV="1">
              <a:off x="481421" y="1711305"/>
              <a:ext cx="8193857" cy="4565669"/>
            </a:xfrm>
            <a:prstGeom prst="round2DiagRect">
              <a:avLst>
                <a:gd name="adj1" fmla="val 4565"/>
                <a:gd name="adj2" fmla="val 0"/>
              </a:avLst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1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8" name="White Back 2" hidden="1"/>
          <p:cNvGrpSpPr>
            <a:grpSpLocks/>
          </p:cNvGrpSpPr>
          <p:nvPr userDrawn="1"/>
        </p:nvGrpSpPr>
        <p:grpSpPr bwMode="auto">
          <a:xfrm>
            <a:off x="0" y="4030663"/>
            <a:ext cx="9144000" cy="1371600"/>
            <a:chOff x="0" y="4030687"/>
            <a:chExt cx="9144000" cy="1371600"/>
          </a:xfrm>
        </p:grpSpPr>
        <p:sp>
          <p:nvSpPr>
            <p:cNvPr id="9" name="Rectangle 8"/>
            <p:cNvSpPr/>
            <p:nvPr userDrawn="1"/>
          </p:nvSpPr>
          <p:spPr>
            <a:xfrm>
              <a:off x="0" y="4030687"/>
              <a:ext cx="9144000" cy="137160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grpSp>
          <p:nvGrpSpPr>
            <p:cNvPr id="10" name="Group"/>
            <p:cNvGrpSpPr>
              <a:grpSpLocks/>
            </p:cNvGrpSpPr>
            <p:nvPr userDrawn="1"/>
          </p:nvGrpSpPr>
          <p:grpSpPr bwMode="auto">
            <a:xfrm>
              <a:off x="76200" y="4098949"/>
              <a:ext cx="8991600" cy="1235075"/>
              <a:chOff x="74600" y="4098949"/>
              <a:chExt cx="8991600" cy="1235075"/>
            </a:xfrm>
          </p:grpSpPr>
          <p:sp>
            <p:nvSpPr>
              <p:cNvPr id="11" name="Rounded Rectangle 10"/>
              <p:cNvSpPr/>
              <p:nvPr userDrawn="1"/>
            </p:nvSpPr>
            <p:spPr>
              <a:xfrm>
                <a:off x="74600" y="4098949"/>
                <a:ext cx="6956425" cy="1235075"/>
              </a:xfrm>
              <a:prstGeom prst="roundRect">
                <a:avLst>
                  <a:gd name="adj" fmla="val 940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Rounded Rectangle 11"/>
              <p:cNvSpPr/>
              <p:nvPr userDrawn="1"/>
            </p:nvSpPr>
            <p:spPr>
              <a:xfrm>
                <a:off x="7135800" y="4098949"/>
                <a:ext cx="1930400" cy="1235075"/>
              </a:xfrm>
              <a:prstGeom prst="roundRect">
                <a:avLst>
                  <a:gd name="adj" fmla="val 882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3" name="White Back 3" hidden="1"/>
          <p:cNvSpPr/>
          <p:nvPr userDrawn="1"/>
        </p:nvSpPr>
        <p:spPr>
          <a:xfrm rot="5400000" flipV="1">
            <a:off x="2151062" y="-968375"/>
            <a:ext cx="6858001" cy="8785225"/>
          </a:xfrm>
          <a:prstGeom prst="wave">
            <a:avLst>
              <a:gd name="adj1" fmla="val 3868"/>
              <a:gd name="adj2" fmla="val -29"/>
            </a:avLst>
          </a:prstGeom>
          <a:solidFill>
            <a:srgbClr val="FFFFFF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عنوان جلسه"/>
          <p:cNvSpPr>
            <a:spLocks noGrp="1"/>
          </p:cNvSpPr>
          <p:nvPr>
            <p:ph type="title"/>
          </p:nvPr>
        </p:nvSpPr>
        <p:spPr>
          <a:xfrm>
            <a:off x="468312" y="626187"/>
            <a:ext cx="8207376" cy="1029985"/>
          </a:xfrm>
        </p:spPr>
        <p:txBody>
          <a:bodyPr/>
          <a:lstStyle>
            <a:lvl1pPr rtl="1">
              <a:defRPr sz="2500" b="1" cap="none" spc="0" baseline="0">
                <a:ln w="12700">
                  <a:noFill/>
                  <a:prstDash val="solid"/>
                </a:ln>
                <a:solidFill>
                  <a:srgbClr val="006600"/>
                </a:solidFill>
                <a:effectLst/>
                <a:cs typeface="B Zar" pitchFamily="2" charset="-78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فهرست مطالب"/>
          <p:cNvSpPr>
            <a:spLocks noGrp="1"/>
          </p:cNvSpPr>
          <p:nvPr>
            <p:ph sz="quarter" idx="10"/>
          </p:nvPr>
        </p:nvSpPr>
        <p:spPr>
          <a:xfrm>
            <a:off x="468312" y="1711842"/>
            <a:ext cx="8207376" cy="4561367"/>
          </a:xfrm>
        </p:spPr>
        <p:txBody>
          <a:bodyPr/>
          <a:lstStyle>
            <a:lvl1pPr marL="717550" indent="-342900" algn="r" rtl="1">
              <a:buClr>
                <a:srgbClr val="C00000"/>
              </a:buClr>
              <a:buSzPct val="120000"/>
              <a:buFont typeface="Arial" pitchFamily="34" charset="0"/>
              <a:buChar char="•"/>
              <a:defRPr sz="2500" b="1" baseline="0">
                <a:cs typeface="B Mitra" pitchFamily="2" charset="-78"/>
              </a:defRPr>
            </a:lvl1pPr>
            <a:lvl2pPr marL="914400" indent="-457200" algn="r" rtl="1">
              <a:buClr>
                <a:srgbClr val="C00000"/>
              </a:buClr>
              <a:buSzPct val="75000"/>
              <a:buFont typeface="Courier New" pitchFamily="49" charset="0"/>
              <a:buChar char="o"/>
              <a:defRPr sz="2500">
                <a:cs typeface="B Mitra" pitchFamily="2" charset="-78"/>
              </a:defRPr>
            </a:lvl2pPr>
            <a:lvl3pPr algn="r" rtl="1">
              <a:defRPr>
                <a:cs typeface="B Mitra" pitchFamily="2" charset="-78"/>
              </a:defRPr>
            </a:lvl3pPr>
            <a:lvl4pPr algn="r" rtl="1">
              <a:defRPr>
                <a:cs typeface="B Mitra" pitchFamily="2" charset="-78"/>
              </a:defRPr>
            </a:lvl4pPr>
            <a:lvl5pPr algn="r" rtl="1">
              <a:defRPr>
                <a:cs typeface="B Mitra" pitchFamily="2" charset="-78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886644020"/>
      </p:ext>
    </p:extLst>
  </p:cSld>
  <p:clrMapOvr>
    <a:masterClrMapping/>
  </p:clrMapOvr>
  <p:transition spd="slow">
    <p:randomBar dir="vert"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G:\Moshtari\Hadi\Moasseseh\PowerPoint\Back 01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White Back 3"/>
          <p:cNvSpPr/>
          <p:nvPr userDrawn="1"/>
        </p:nvSpPr>
        <p:spPr>
          <a:xfrm rot="5400000" flipV="1">
            <a:off x="2007393" y="-1112043"/>
            <a:ext cx="6858001" cy="9072562"/>
          </a:xfrm>
          <a:prstGeom prst="wave">
            <a:avLst>
              <a:gd name="adj1" fmla="val 3868"/>
              <a:gd name="adj2" fmla="val -29"/>
            </a:avLst>
          </a:prstGeom>
          <a:solidFill>
            <a:srgbClr val="FFFFFF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7" name="White Back 1" hidden="1"/>
          <p:cNvGrpSpPr>
            <a:grpSpLocks/>
          </p:cNvGrpSpPr>
          <p:nvPr userDrawn="1"/>
        </p:nvGrpSpPr>
        <p:grpSpPr bwMode="auto">
          <a:xfrm>
            <a:off x="474663" y="588963"/>
            <a:ext cx="8201025" cy="5688012"/>
            <a:chOff x="475072" y="588938"/>
            <a:chExt cx="8200206" cy="5688036"/>
          </a:xfrm>
        </p:grpSpPr>
        <p:sp>
          <p:nvSpPr>
            <p:cNvPr id="8" name="Title"/>
            <p:cNvSpPr/>
            <p:nvPr userDrawn="1"/>
          </p:nvSpPr>
          <p:spPr>
            <a:xfrm flipH="1">
              <a:off x="475072" y="588938"/>
              <a:ext cx="8193857" cy="1050929"/>
            </a:xfrm>
            <a:prstGeom prst="round2DiagRect">
              <a:avLst/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Text"/>
            <p:cNvSpPr/>
            <p:nvPr userDrawn="1"/>
          </p:nvSpPr>
          <p:spPr>
            <a:xfrm flipH="1" flipV="1">
              <a:off x="481421" y="1711305"/>
              <a:ext cx="8193857" cy="4565669"/>
            </a:xfrm>
            <a:prstGeom prst="round2DiagRect">
              <a:avLst>
                <a:gd name="adj1" fmla="val 4565"/>
                <a:gd name="adj2" fmla="val 0"/>
              </a:avLst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White Back 2" hidden="1"/>
          <p:cNvGrpSpPr>
            <a:grpSpLocks/>
          </p:cNvGrpSpPr>
          <p:nvPr userDrawn="1"/>
        </p:nvGrpSpPr>
        <p:grpSpPr bwMode="auto">
          <a:xfrm>
            <a:off x="0" y="4030663"/>
            <a:ext cx="9144000" cy="1371600"/>
            <a:chOff x="0" y="4030687"/>
            <a:chExt cx="9144000" cy="1371600"/>
          </a:xfrm>
        </p:grpSpPr>
        <p:sp>
          <p:nvSpPr>
            <p:cNvPr id="11" name="Rectangle 10"/>
            <p:cNvSpPr/>
            <p:nvPr userDrawn="1"/>
          </p:nvSpPr>
          <p:spPr>
            <a:xfrm>
              <a:off x="0" y="4030687"/>
              <a:ext cx="9144000" cy="137160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grpSp>
          <p:nvGrpSpPr>
            <p:cNvPr id="12" name="Group"/>
            <p:cNvGrpSpPr>
              <a:grpSpLocks/>
            </p:cNvGrpSpPr>
            <p:nvPr userDrawn="1"/>
          </p:nvGrpSpPr>
          <p:grpSpPr bwMode="auto">
            <a:xfrm>
              <a:off x="76200" y="4098949"/>
              <a:ext cx="8991600" cy="1235075"/>
              <a:chOff x="74600" y="4098949"/>
              <a:chExt cx="8991600" cy="1235075"/>
            </a:xfrm>
          </p:grpSpPr>
          <p:sp>
            <p:nvSpPr>
              <p:cNvPr id="15" name="Rounded Rectangle 14"/>
              <p:cNvSpPr/>
              <p:nvPr userDrawn="1"/>
            </p:nvSpPr>
            <p:spPr>
              <a:xfrm>
                <a:off x="74600" y="4098949"/>
                <a:ext cx="6956425" cy="1235075"/>
              </a:xfrm>
              <a:prstGeom prst="roundRect">
                <a:avLst>
                  <a:gd name="adj" fmla="val 940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Rounded Rectangle 16"/>
              <p:cNvSpPr/>
              <p:nvPr userDrawn="1"/>
            </p:nvSpPr>
            <p:spPr>
              <a:xfrm>
                <a:off x="7135800" y="4098949"/>
                <a:ext cx="1930400" cy="1235075"/>
              </a:xfrm>
              <a:prstGeom prst="roundRect">
                <a:avLst>
                  <a:gd name="adj" fmla="val 882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cxnSp>
        <p:nvCxnSpPr>
          <p:cNvPr id="18" name="خط چین"/>
          <p:cNvCxnSpPr/>
          <p:nvPr userDrawn="1"/>
        </p:nvCxnSpPr>
        <p:spPr>
          <a:xfrm rot="10800000" flipV="1">
            <a:off x="1906588" y="836613"/>
            <a:ext cx="6769100" cy="20637"/>
          </a:xfrm>
          <a:prstGeom prst="line">
            <a:avLst/>
          </a:prstGeom>
          <a:ln w="79375" cap="sq" cmpd="sng">
            <a:solidFill>
              <a:srgbClr val="006600">
                <a:alpha val="50000"/>
              </a:srgbClr>
            </a:solidFill>
            <a:prstDash val="sysDot"/>
            <a:round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 userDrawn="1"/>
        </p:nvSpPr>
        <p:spPr>
          <a:xfrm>
            <a:off x="76200" y="3356992"/>
            <a:ext cx="1143262" cy="31700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fa-IR" sz="20000" b="1">
                <a:ln w="38100" cmpd="sng">
                  <a:solidFill>
                    <a:prstClr val="white"/>
                  </a:solidFill>
                  <a:prstDash val="solid"/>
                  <a:miter lim="800000"/>
                </a:ln>
                <a:gradFill flip="none" rotWithShape="1">
                  <a:gsLst>
                    <a:gs pos="0">
                      <a:srgbClr val="006600"/>
                    </a:gs>
                    <a:gs pos="49000">
                      <a:srgbClr val="00B050"/>
                    </a:gs>
                    <a:gs pos="56000">
                      <a:srgbClr val="92D050"/>
                    </a:gs>
                    <a:gs pos="100000">
                      <a:srgbClr val="FFFF00"/>
                    </a:gs>
                  </a:gsLst>
                  <a:lin ang="17400000" scaled="0"/>
                  <a:tileRect/>
                </a:gradFill>
                <a:effectLst>
                  <a:glow rad="101600">
                    <a:prstClr val="white">
                      <a:alpha val="60000"/>
                    </a:prstClr>
                  </a:glow>
                </a:effectLst>
                <a:latin typeface="Arial" charset="0"/>
                <a:ea typeface="+mn-ea"/>
                <a:cs typeface="B Mitra" pitchFamily="2" charset="-78"/>
              </a:rPr>
              <a:t>؟</a:t>
            </a:r>
            <a:endParaRPr lang="en-US" sz="20000" b="1">
              <a:ln w="38100" cmpd="sng">
                <a:solidFill>
                  <a:prstClr val="white"/>
                </a:solidFill>
                <a:prstDash val="solid"/>
                <a:miter lim="800000"/>
              </a:ln>
              <a:gradFill flip="none" rotWithShape="1">
                <a:gsLst>
                  <a:gs pos="0">
                    <a:srgbClr val="006600"/>
                  </a:gs>
                  <a:gs pos="49000">
                    <a:srgbClr val="00B050"/>
                  </a:gs>
                  <a:gs pos="56000">
                    <a:srgbClr val="92D050"/>
                  </a:gs>
                  <a:gs pos="100000">
                    <a:srgbClr val="FFFF00"/>
                  </a:gs>
                </a:gsLst>
                <a:lin ang="17400000" scaled="0"/>
                <a:tileRect/>
              </a:gradFill>
              <a:effectLst>
                <a:glow rad="101600">
                  <a:prstClr val="white">
                    <a:alpha val="60000"/>
                  </a:prstClr>
                </a:glow>
              </a:effectLst>
              <a:latin typeface="Arial" charset="0"/>
              <a:ea typeface="+mn-ea"/>
              <a:cs typeface="B Mitra" pitchFamily="2" charset="-78"/>
            </a:endParaRPr>
          </a:p>
        </p:txBody>
      </p:sp>
      <p:sp>
        <p:nvSpPr>
          <p:cNvPr id="16" name="شماره جلسه/عنوان جلسه"/>
          <p:cNvSpPr>
            <a:spLocks noGrp="1"/>
          </p:cNvSpPr>
          <p:nvPr>
            <p:ph sz="quarter" idx="11"/>
          </p:nvPr>
        </p:nvSpPr>
        <p:spPr>
          <a:xfrm rot="10800000">
            <a:off x="-2" y="260648"/>
            <a:ext cx="899594" cy="3528392"/>
          </a:xfrm>
        </p:spPr>
        <p:txBody>
          <a:bodyPr vert="vert" anchor="ctr"/>
          <a:lstStyle>
            <a:lvl1pPr marL="0" indent="0" algn="r" rtl="1">
              <a:buNone/>
              <a:defRPr sz="1500" b="1" baseline="0">
                <a:solidFill>
                  <a:srgbClr val="C00000"/>
                </a:solidFill>
                <a:effectLst/>
                <a:cs typeface="B Zar" pitchFamily="2" charset="-78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عنوان مطلب"/>
          <p:cNvSpPr>
            <a:spLocks noGrp="1"/>
          </p:cNvSpPr>
          <p:nvPr>
            <p:ph type="title"/>
          </p:nvPr>
        </p:nvSpPr>
        <p:spPr>
          <a:xfrm>
            <a:off x="1835696" y="1"/>
            <a:ext cx="6851104" cy="836712"/>
          </a:xfrm>
        </p:spPr>
        <p:txBody>
          <a:bodyPr>
            <a:normAutofit/>
          </a:bodyPr>
          <a:lstStyle>
            <a:lvl1pPr rtl="1">
              <a:defRPr sz="2500" b="1">
                <a:solidFill>
                  <a:srgbClr val="006600"/>
                </a:solidFill>
                <a:cs typeface="B Mitra" pitchFamily="2" charset="-78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4" name="مطلب"/>
          <p:cNvSpPr>
            <a:spLocks noGrp="1"/>
          </p:cNvSpPr>
          <p:nvPr>
            <p:ph type="body" sz="quarter" idx="10"/>
          </p:nvPr>
        </p:nvSpPr>
        <p:spPr>
          <a:xfrm>
            <a:off x="1835696" y="980728"/>
            <a:ext cx="6808242" cy="5377230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1" baseline="0">
                <a:solidFill>
                  <a:schemeClr val="tx1"/>
                </a:solidFill>
                <a:cs typeface="B Mitra" pitchFamily="2" charset="-78"/>
              </a:defRPr>
            </a:lvl1pPr>
            <a:lvl2pPr marL="914400" indent="-457200" algn="just" rtl="1">
              <a:buClr>
                <a:srgbClr val="C00000"/>
              </a:buClr>
              <a:buSzPct val="70000"/>
              <a:buFont typeface="Courier New" pitchFamily="49" charset="0"/>
              <a:buChar char="o"/>
              <a:defRPr sz="2500" b="1" baseline="0">
                <a:solidFill>
                  <a:schemeClr val="tx1"/>
                </a:solidFill>
                <a:cs typeface="B Mitra" pitchFamily="2" charset="-78"/>
              </a:defRPr>
            </a:lvl2pPr>
            <a:lvl3pPr marL="1257300" indent="-342900" algn="r" rtl="1">
              <a:buClr>
                <a:srgbClr val="C00000"/>
              </a:buClr>
              <a:buFont typeface="Wingdings" pitchFamily="2" charset="2"/>
              <a:buChar char=""/>
              <a:defRPr sz="25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12872"/>
      </p:ext>
    </p:extLst>
  </p:cSld>
  <p:clrMapOvr>
    <a:masterClrMapping/>
  </p:clrMapOvr>
  <p:transition spd="slow">
    <p:wipe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G:\Moshtari\Hadi\Moasseseh\PowerPoint\Back 01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White Back 3"/>
          <p:cNvSpPr/>
          <p:nvPr userDrawn="1"/>
        </p:nvSpPr>
        <p:spPr>
          <a:xfrm rot="5400000" flipV="1">
            <a:off x="2007393" y="-1112043"/>
            <a:ext cx="6858001" cy="9072562"/>
          </a:xfrm>
          <a:prstGeom prst="wave">
            <a:avLst>
              <a:gd name="adj1" fmla="val 3868"/>
              <a:gd name="adj2" fmla="val -29"/>
            </a:avLst>
          </a:prstGeom>
          <a:solidFill>
            <a:srgbClr val="FFFFFF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7" name="White Back 1" hidden="1"/>
          <p:cNvGrpSpPr>
            <a:grpSpLocks/>
          </p:cNvGrpSpPr>
          <p:nvPr userDrawn="1"/>
        </p:nvGrpSpPr>
        <p:grpSpPr bwMode="auto">
          <a:xfrm>
            <a:off x="474663" y="588963"/>
            <a:ext cx="8201025" cy="5688012"/>
            <a:chOff x="475072" y="588938"/>
            <a:chExt cx="8200206" cy="5688036"/>
          </a:xfrm>
        </p:grpSpPr>
        <p:sp>
          <p:nvSpPr>
            <p:cNvPr id="8" name="Title"/>
            <p:cNvSpPr/>
            <p:nvPr userDrawn="1"/>
          </p:nvSpPr>
          <p:spPr>
            <a:xfrm flipH="1">
              <a:off x="475072" y="588938"/>
              <a:ext cx="8193857" cy="1050929"/>
            </a:xfrm>
            <a:prstGeom prst="round2DiagRect">
              <a:avLst/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Text"/>
            <p:cNvSpPr/>
            <p:nvPr userDrawn="1"/>
          </p:nvSpPr>
          <p:spPr>
            <a:xfrm flipH="1" flipV="1">
              <a:off x="481421" y="1711305"/>
              <a:ext cx="8193857" cy="4565669"/>
            </a:xfrm>
            <a:prstGeom prst="round2DiagRect">
              <a:avLst>
                <a:gd name="adj1" fmla="val 4565"/>
                <a:gd name="adj2" fmla="val 0"/>
              </a:avLst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White Back 2" hidden="1"/>
          <p:cNvGrpSpPr>
            <a:grpSpLocks/>
          </p:cNvGrpSpPr>
          <p:nvPr userDrawn="1"/>
        </p:nvGrpSpPr>
        <p:grpSpPr bwMode="auto">
          <a:xfrm>
            <a:off x="0" y="4030663"/>
            <a:ext cx="9144000" cy="1371600"/>
            <a:chOff x="0" y="4030687"/>
            <a:chExt cx="9144000" cy="1371600"/>
          </a:xfrm>
        </p:grpSpPr>
        <p:sp>
          <p:nvSpPr>
            <p:cNvPr id="11" name="Rectangle 10"/>
            <p:cNvSpPr/>
            <p:nvPr userDrawn="1"/>
          </p:nvSpPr>
          <p:spPr>
            <a:xfrm>
              <a:off x="0" y="4030687"/>
              <a:ext cx="9144000" cy="137160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grpSp>
          <p:nvGrpSpPr>
            <p:cNvPr id="12" name="Group"/>
            <p:cNvGrpSpPr>
              <a:grpSpLocks/>
            </p:cNvGrpSpPr>
            <p:nvPr userDrawn="1"/>
          </p:nvGrpSpPr>
          <p:grpSpPr bwMode="auto">
            <a:xfrm>
              <a:off x="76200" y="4098949"/>
              <a:ext cx="8991600" cy="1235075"/>
              <a:chOff x="74600" y="4098949"/>
              <a:chExt cx="8991600" cy="1235075"/>
            </a:xfrm>
          </p:grpSpPr>
          <p:sp>
            <p:nvSpPr>
              <p:cNvPr id="15" name="Rounded Rectangle 14"/>
              <p:cNvSpPr/>
              <p:nvPr userDrawn="1"/>
            </p:nvSpPr>
            <p:spPr>
              <a:xfrm>
                <a:off x="74600" y="4098949"/>
                <a:ext cx="6956425" cy="1235075"/>
              </a:xfrm>
              <a:prstGeom prst="roundRect">
                <a:avLst>
                  <a:gd name="adj" fmla="val 940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Rounded Rectangle 16"/>
              <p:cNvSpPr/>
              <p:nvPr userDrawn="1"/>
            </p:nvSpPr>
            <p:spPr>
              <a:xfrm>
                <a:off x="7135800" y="4098949"/>
                <a:ext cx="1930400" cy="1235075"/>
              </a:xfrm>
              <a:prstGeom prst="roundRect">
                <a:avLst>
                  <a:gd name="adj" fmla="val 882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cxnSp>
        <p:nvCxnSpPr>
          <p:cNvPr id="18" name="خط چین"/>
          <p:cNvCxnSpPr/>
          <p:nvPr userDrawn="1"/>
        </p:nvCxnSpPr>
        <p:spPr>
          <a:xfrm rot="10800000" flipV="1">
            <a:off x="1906588" y="836613"/>
            <a:ext cx="6769100" cy="20637"/>
          </a:xfrm>
          <a:prstGeom prst="line">
            <a:avLst/>
          </a:prstGeom>
          <a:ln w="79375" cap="sq" cmpd="sng">
            <a:solidFill>
              <a:srgbClr val="006600">
                <a:alpha val="50000"/>
              </a:srgbClr>
            </a:solidFill>
            <a:prstDash val="sysDot"/>
            <a:round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pic>
        <p:nvPicPr>
          <p:cNvPr id="19" name="Picture 2" descr="http://www.seobook.com/images/people-talking.png"/>
          <p:cNvPicPr>
            <a:picLocks noChangeAspect="1" noChangeArrowheads="1"/>
          </p:cNvPicPr>
          <p:nvPr userDrawn="1"/>
        </p:nvPicPr>
        <p:blipFill>
          <a:blip r:embed="rId3" cstate="print">
            <a:duotone>
              <a:prstClr val="black"/>
              <a:srgbClr val="FFFF99">
                <a:tint val="45000"/>
                <a:satMod val="400000"/>
              </a:srgbClr>
            </a:duotone>
            <a:extLst/>
          </a:blip>
          <a:srcRect/>
          <a:stretch>
            <a:fillRect/>
          </a:stretch>
        </p:blipFill>
        <p:spPr bwMode="auto">
          <a:xfrm>
            <a:off x="-192335" y="3994150"/>
            <a:ext cx="2098923" cy="2098923"/>
          </a:xfrm>
          <a:prstGeom prst="rect">
            <a:avLst/>
          </a:prstGeom>
          <a:noFill/>
          <a:effectLst>
            <a:glow rad="127000">
              <a:schemeClr val="bg1">
                <a:alpha val="59000"/>
              </a:schemeClr>
            </a:glow>
            <a:softEdge rad="0"/>
          </a:effectLst>
          <a:extLst/>
        </p:spPr>
      </p:pic>
      <p:sp>
        <p:nvSpPr>
          <p:cNvPr id="16" name="شماره جلسه/عنوان جلسه"/>
          <p:cNvSpPr>
            <a:spLocks noGrp="1"/>
          </p:cNvSpPr>
          <p:nvPr>
            <p:ph sz="quarter" idx="11"/>
          </p:nvPr>
        </p:nvSpPr>
        <p:spPr>
          <a:xfrm rot="10800000">
            <a:off x="-2" y="260648"/>
            <a:ext cx="899594" cy="3528392"/>
          </a:xfrm>
        </p:spPr>
        <p:txBody>
          <a:bodyPr vert="vert" anchor="ctr"/>
          <a:lstStyle>
            <a:lvl1pPr marL="0" indent="0" algn="r" rtl="1">
              <a:buNone/>
              <a:defRPr sz="1500" b="1" baseline="0">
                <a:solidFill>
                  <a:srgbClr val="C00000"/>
                </a:solidFill>
                <a:effectLst/>
                <a:cs typeface="B Zar" pitchFamily="2" charset="-78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عنوان مطلب"/>
          <p:cNvSpPr>
            <a:spLocks noGrp="1"/>
          </p:cNvSpPr>
          <p:nvPr>
            <p:ph type="title"/>
          </p:nvPr>
        </p:nvSpPr>
        <p:spPr>
          <a:xfrm>
            <a:off x="1835696" y="1"/>
            <a:ext cx="6851104" cy="836712"/>
          </a:xfrm>
        </p:spPr>
        <p:txBody>
          <a:bodyPr>
            <a:normAutofit/>
          </a:bodyPr>
          <a:lstStyle>
            <a:lvl1pPr rtl="1">
              <a:defRPr sz="2500" b="1">
                <a:solidFill>
                  <a:srgbClr val="006600"/>
                </a:solidFill>
                <a:cs typeface="B Mitra" pitchFamily="2" charset="-78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4" name="مطلب"/>
          <p:cNvSpPr>
            <a:spLocks noGrp="1"/>
          </p:cNvSpPr>
          <p:nvPr>
            <p:ph type="body" sz="quarter" idx="10"/>
          </p:nvPr>
        </p:nvSpPr>
        <p:spPr>
          <a:xfrm>
            <a:off x="1835696" y="980728"/>
            <a:ext cx="6808242" cy="5377230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1" baseline="0">
                <a:solidFill>
                  <a:schemeClr val="tx1"/>
                </a:solidFill>
                <a:cs typeface="B Mitra" pitchFamily="2" charset="-78"/>
              </a:defRPr>
            </a:lvl1pPr>
            <a:lvl2pPr marL="914400" indent="-457200" algn="just" rtl="1">
              <a:buClr>
                <a:srgbClr val="C00000"/>
              </a:buClr>
              <a:buSzPct val="70000"/>
              <a:buFont typeface="Courier New" pitchFamily="49" charset="0"/>
              <a:buChar char="o"/>
              <a:defRPr sz="2500" b="1" baseline="0">
                <a:solidFill>
                  <a:schemeClr val="tx1"/>
                </a:solidFill>
                <a:cs typeface="B Mitra" pitchFamily="2" charset="-78"/>
              </a:defRPr>
            </a:lvl2pPr>
            <a:lvl3pPr marL="1257300" indent="-342900" algn="r" rtl="1">
              <a:buClr>
                <a:srgbClr val="C00000"/>
              </a:buClr>
              <a:buFont typeface="Wingdings" pitchFamily="2" charset="2"/>
              <a:buChar char=""/>
              <a:defRPr sz="25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522674767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23CF80A-2C99-4478-B0BB-C9CB75A8C92D}" type="datetimeFigureOut">
              <a:rPr lang="en-US"/>
              <a:pPr>
                <a:defRPr/>
              </a:pPr>
              <a:t>4/22/2019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05B378A-94A0-48CF-9551-8F0A503EE00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867361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G:\Moshtari\Hadi\Moasseseh\PowerPoint\Back 01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White Back 3"/>
          <p:cNvSpPr/>
          <p:nvPr userDrawn="1"/>
        </p:nvSpPr>
        <p:spPr>
          <a:xfrm rot="5400000" flipV="1">
            <a:off x="2007393" y="-1112043"/>
            <a:ext cx="6858001" cy="9072562"/>
          </a:xfrm>
          <a:prstGeom prst="wave">
            <a:avLst>
              <a:gd name="adj1" fmla="val 3868"/>
              <a:gd name="adj2" fmla="val -29"/>
            </a:avLst>
          </a:prstGeom>
          <a:solidFill>
            <a:srgbClr val="FFFFFF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7" name="White Back 1" hidden="1"/>
          <p:cNvGrpSpPr>
            <a:grpSpLocks/>
          </p:cNvGrpSpPr>
          <p:nvPr userDrawn="1"/>
        </p:nvGrpSpPr>
        <p:grpSpPr bwMode="auto">
          <a:xfrm>
            <a:off x="474663" y="588963"/>
            <a:ext cx="8201025" cy="5688012"/>
            <a:chOff x="475072" y="588938"/>
            <a:chExt cx="8200206" cy="5688036"/>
          </a:xfrm>
        </p:grpSpPr>
        <p:sp>
          <p:nvSpPr>
            <p:cNvPr id="8" name="Title"/>
            <p:cNvSpPr/>
            <p:nvPr userDrawn="1"/>
          </p:nvSpPr>
          <p:spPr>
            <a:xfrm flipH="1">
              <a:off x="475072" y="588938"/>
              <a:ext cx="8193857" cy="1050929"/>
            </a:xfrm>
            <a:prstGeom prst="round2DiagRect">
              <a:avLst/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Text"/>
            <p:cNvSpPr/>
            <p:nvPr userDrawn="1"/>
          </p:nvSpPr>
          <p:spPr>
            <a:xfrm flipH="1" flipV="1">
              <a:off x="481421" y="1711305"/>
              <a:ext cx="8193857" cy="4565669"/>
            </a:xfrm>
            <a:prstGeom prst="round2DiagRect">
              <a:avLst>
                <a:gd name="adj1" fmla="val 4565"/>
                <a:gd name="adj2" fmla="val 0"/>
              </a:avLst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White Back 2" hidden="1"/>
          <p:cNvGrpSpPr>
            <a:grpSpLocks/>
          </p:cNvGrpSpPr>
          <p:nvPr userDrawn="1"/>
        </p:nvGrpSpPr>
        <p:grpSpPr bwMode="auto">
          <a:xfrm>
            <a:off x="0" y="4030663"/>
            <a:ext cx="9144000" cy="1371600"/>
            <a:chOff x="0" y="4030687"/>
            <a:chExt cx="9144000" cy="1371600"/>
          </a:xfrm>
        </p:grpSpPr>
        <p:sp>
          <p:nvSpPr>
            <p:cNvPr id="11" name="Rectangle 10"/>
            <p:cNvSpPr/>
            <p:nvPr userDrawn="1"/>
          </p:nvSpPr>
          <p:spPr>
            <a:xfrm>
              <a:off x="0" y="4030687"/>
              <a:ext cx="9144000" cy="137160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grpSp>
          <p:nvGrpSpPr>
            <p:cNvPr id="12" name="Group"/>
            <p:cNvGrpSpPr>
              <a:grpSpLocks/>
            </p:cNvGrpSpPr>
            <p:nvPr userDrawn="1"/>
          </p:nvGrpSpPr>
          <p:grpSpPr bwMode="auto">
            <a:xfrm>
              <a:off x="76200" y="4098949"/>
              <a:ext cx="8991600" cy="1235075"/>
              <a:chOff x="74600" y="4098949"/>
              <a:chExt cx="8991600" cy="1235075"/>
            </a:xfrm>
          </p:grpSpPr>
          <p:sp>
            <p:nvSpPr>
              <p:cNvPr id="15" name="Rounded Rectangle 14"/>
              <p:cNvSpPr/>
              <p:nvPr userDrawn="1"/>
            </p:nvSpPr>
            <p:spPr>
              <a:xfrm>
                <a:off x="74600" y="4098949"/>
                <a:ext cx="6956425" cy="1235075"/>
              </a:xfrm>
              <a:prstGeom prst="roundRect">
                <a:avLst>
                  <a:gd name="adj" fmla="val 940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Rounded Rectangle 16"/>
              <p:cNvSpPr/>
              <p:nvPr userDrawn="1"/>
            </p:nvSpPr>
            <p:spPr>
              <a:xfrm>
                <a:off x="7135800" y="4098949"/>
                <a:ext cx="1930400" cy="1235075"/>
              </a:xfrm>
              <a:prstGeom prst="roundRect">
                <a:avLst>
                  <a:gd name="adj" fmla="val 882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cxnSp>
        <p:nvCxnSpPr>
          <p:cNvPr id="18" name="خط چین"/>
          <p:cNvCxnSpPr/>
          <p:nvPr userDrawn="1"/>
        </p:nvCxnSpPr>
        <p:spPr>
          <a:xfrm rot="10800000" flipV="1">
            <a:off x="1906588" y="836613"/>
            <a:ext cx="6769100" cy="20637"/>
          </a:xfrm>
          <a:prstGeom prst="line">
            <a:avLst/>
          </a:prstGeom>
          <a:ln w="79375" cap="sq" cmpd="sng">
            <a:solidFill>
              <a:srgbClr val="006600">
                <a:alpha val="50000"/>
              </a:srgbClr>
            </a:solidFill>
            <a:prstDash val="sysDot"/>
            <a:round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pic>
        <p:nvPicPr>
          <p:cNvPr id="19" name="Picture 2" descr="E:\Pic\Icon-Baton\4\Search\Search HD.png"/>
          <p:cNvPicPr>
            <a:picLocks noChangeAspect="1" noChangeArrowheads="1"/>
          </p:cNvPicPr>
          <p:nvPr userDrawn="1"/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>
            <a:off x="210287" y="4509120"/>
            <a:ext cx="1235076" cy="1235076"/>
          </a:xfrm>
          <a:prstGeom prst="rect">
            <a:avLst/>
          </a:prstGeom>
          <a:noFill/>
          <a:effectLst>
            <a:glow rad="152400">
              <a:schemeClr val="bg1"/>
            </a:glow>
            <a:softEdge rad="0"/>
          </a:effectLst>
          <a:extLst/>
        </p:spPr>
      </p:pic>
      <p:sp>
        <p:nvSpPr>
          <p:cNvPr id="16" name="شماره جلسه/عنوان جلسه"/>
          <p:cNvSpPr>
            <a:spLocks noGrp="1"/>
          </p:cNvSpPr>
          <p:nvPr>
            <p:ph sz="quarter" idx="11"/>
          </p:nvPr>
        </p:nvSpPr>
        <p:spPr>
          <a:xfrm rot="10800000">
            <a:off x="-2" y="260648"/>
            <a:ext cx="899594" cy="3528392"/>
          </a:xfrm>
        </p:spPr>
        <p:txBody>
          <a:bodyPr vert="vert" anchor="ctr"/>
          <a:lstStyle>
            <a:lvl1pPr marL="0" indent="0" algn="r" rtl="1">
              <a:buNone/>
              <a:defRPr sz="1500" b="1" baseline="0">
                <a:solidFill>
                  <a:srgbClr val="C00000"/>
                </a:solidFill>
                <a:effectLst/>
                <a:cs typeface="B Zar" pitchFamily="2" charset="-78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عنوان مطلب"/>
          <p:cNvSpPr>
            <a:spLocks noGrp="1"/>
          </p:cNvSpPr>
          <p:nvPr>
            <p:ph type="title"/>
          </p:nvPr>
        </p:nvSpPr>
        <p:spPr>
          <a:xfrm>
            <a:off x="1835696" y="1"/>
            <a:ext cx="6851104" cy="836712"/>
          </a:xfrm>
        </p:spPr>
        <p:txBody>
          <a:bodyPr>
            <a:normAutofit/>
          </a:bodyPr>
          <a:lstStyle>
            <a:lvl1pPr rtl="1">
              <a:defRPr sz="2500" b="1">
                <a:solidFill>
                  <a:srgbClr val="006600"/>
                </a:solidFill>
                <a:cs typeface="B Mitra" pitchFamily="2" charset="-78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4" name="مطلب"/>
          <p:cNvSpPr>
            <a:spLocks noGrp="1"/>
          </p:cNvSpPr>
          <p:nvPr>
            <p:ph type="body" sz="quarter" idx="10"/>
          </p:nvPr>
        </p:nvSpPr>
        <p:spPr>
          <a:xfrm>
            <a:off x="1835696" y="980728"/>
            <a:ext cx="6808242" cy="5377230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1" baseline="0">
                <a:solidFill>
                  <a:schemeClr val="tx1"/>
                </a:solidFill>
                <a:cs typeface="B Mitra" pitchFamily="2" charset="-78"/>
              </a:defRPr>
            </a:lvl1pPr>
            <a:lvl2pPr marL="914400" indent="-457200" algn="just" rtl="1">
              <a:buClr>
                <a:srgbClr val="C00000"/>
              </a:buClr>
              <a:buSzPct val="70000"/>
              <a:buFont typeface="Courier New" pitchFamily="49" charset="0"/>
              <a:buChar char="o"/>
              <a:defRPr sz="2500" b="1" baseline="0">
                <a:solidFill>
                  <a:schemeClr val="tx1"/>
                </a:solidFill>
                <a:cs typeface="B Mitra" pitchFamily="2" charset="-78"/>
              </a:defRPr>
            </a:lvl2pPr>
            <a:lvl3pPr marL="1257300" indent="-342900" algn="r" rtl="1">
              <a:buClr>
                <a:srgbClr val="C00000"/>
              </a:buClr>
              <a:buFont typeface="Wingdings" pitchFamily="2" charset="2"/>
              <a:buChar char=""/>
              <a:defRPr sz="25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442228681"/>
      </p:ext>
    </p:extLst>
  </p:cSld>
  <p:clrMapOvr>
    <a:masterClrMapping/>
  </p:clrMapOvr>
  <p:transition spd="slow">
    <p:wipe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G:\Moshtari\Hadi\Moasseseh\PowerPoint\Back 01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White Back 1" hidden="1"/>
          <p:cNvGrpSpPr>
            <a:grpSpLocks/>
          </p:cNvGrpSpPr>
          <p:nvPr userDrawn="1"/>
        </p:nvGrpSpPr>
        <p:grpSpPr bwMode="auto">
          <a:xfrm>
            <a:off x="474663" y="588963"/>
            <a:ext cx="8201025" cy="5688012"/>
            <a:chOff x="475072" y="588938"/>
            <a:chExt cx="8200206" cy="5688036"/>
          </a:xfrm>
        </p:grpSpPr>
        <p:sp>
          <p:nvSpPr>
            <p:cNvPr id="6" name="Title"/>
            <p:cNvSpPr/>
            <p:nvPr userDrawn="1"/>
          </p:nvSpPr>
          <p:spPr>
            <a:xfrm flipH="1">
              <a:off x="475072" y="588938"/>
              <a:ext cx="8193857" cy="1050929"/>
            </a:xfrm>
            <a:prstGeom prst="round2DiagRect">
              <a:avLst/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" name="Text"/>
            <p:cNvSpPr/>
            <p:nvPr userDrawn="1"/>
          </p:nvSpPr>
          <p:spPr>
            <a:xfrm flipH="1" flipV="1">
              <a:off x="481421" y="1711305"/>
              <a:ext cx="8193857" cy="4565669"/>
            </a:xfrm>
            <a:prstGeom prst="round2DiagRect">
              <a:avLst>
                <a:gd name="adj1" fmla="val 4565"/>
                <a:gd name="adj2" fmla="val 0"/>
              </a:avLst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8" name="White Back 2" hidden="1"/>
          <p:cNvGrpSpPr>
            <a:grpSpLocks/>
          </p:cNvGrpSpPr>
          <p:nvPr userDrawn="1"/>
        </p:nvGrpSpPr>
        <p:grpSpPr bwMode="auto">
          <a:xfrm>
            <a:off x="0" y="4030663"/>
            <a:ext cx="9144000" cy="1371600"/>
            <a:chOff x="0" y="4030687"/>
            <a:chExt cx="9144000" cy="1371600"/>
          </a:xfrm>
        </p:grpSpPr>
        <p:sp>
          <p:nvSpPr>
            <p:cNvPr id="9" name="Rectangle 8"/>
            <p:cNvSpPr/>
            <p:nvPr userDrawn="1"/>
          </p:nvSpPr>
          <p:spPr>
            <a:xfrm>
              <a:off x="0" y="4030687"/>
              <a:ext cx="9144000" cy="137160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grpSp>
          <p:nvGrpSpPr>
            <p:cNvPr id="10" name="Group"/>
            <p:cNvGrpSpPr>
              <a:grpSpLocks/>
            </p:cNvGrpSpPr>
            <p:nvPr userDrawn="1"/>
          </p:nvGrpSpPr>
          <p:grpSpPr bwMode="auto">
            <a:xfrm>
              <a:off x="76200" y="4098949"/>
              <a:ext cx="8991600" cy="1235075"/>
              <a:chOff x="74600" y="4098949"/>
              <a:chExt cx="8991600" cy="1235075"/>
            </a:xfrm>
          </p:grpSpPr>
          <p:sp>
            <p:nvSpPr>
              <p:cNvPr id="11" name="Rounded Rectangle 10"/>
              <p:cNvSpPr/>
              <p:nvPr userDrawn="1"/>
            </p:nvSpPr>
            <p:spPr>
              <a:xfrm>
                <a:off x="74600" y="4098949"/>
                <a:ext cx="6956425" cy="1235075"/>
              </a:xfrm>
              <a:prstGeom prst="roundRect">
                <a:avLst>
                  <a:gd name="adj" fmla="val 940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Rounded Rectangle 11"/>
              <p:cNvSpPr/>
              <p:nvPr userDrawn="1"/>
            </p:nvSpPr>
            <p:spPr>
              <a:xfrm>
                <a:off x="7135800" y="4098949"/>
                <a:ext cx="1930400" cy="1235075"/>
              </a:xfrm>
              <a:prstGeom prst="roundRect">
                <a:avLst>
                  <a:gd name="adj" fmla="val 882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4" name="White Back 3"/>
          <p:cNvSpPr/>
          <p:nvPr userDrawn="1"/>
        </p:nvSpPr>
        <p:spPr>
          <a:xfrm rot="5400000" flipV="1">
            <a:off x="1843088" y="-452437"/>
            <a:ext cx="6480175" cy="7762875"/>
          </a:xfrm>
          <a:prstGeom prst="roundRect">
            <a:avLst>
              <a:gd name="adj" fmla="val 2886"/>
            </a:avLst>
          </a:prstGeom>
          <a:solidFill>
            <a:srgbClr val="FFFFFF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5" name="خط چین"/>
          <p:cNvCxnSpPr/>
          <p:nvPr userDrawn="1"/>
        </p:nvCxnSpPr>
        <p:spPr>
          <a:xfrm flipH="1">
            <a:off x="1681163" y="981075"/>
            <a:ext cx="6824662" cy="0"/>
          </a:xfrm>
          <a:prstGeom prst="line">
            <a:avLst/>
          </a:prstGeom>
          <a:ln w="79375" cap="sq" cmpd="sng">
            <a:solidFill>
              <a:srgbClr val="006600">
                <a:alpha val="50000"/>
              </a:srgbClr>
            </a:solidFill>
            <a:prstDash val="sysDot"/>
            <a:round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3" name="عنوان مطلب"/>
          <p:cNvSpPr>
            <a:spLocks noGrp="1"/>
          </p:cNvSpPr>
          <p:nvPr>
            <p:ph type="title"/>
          </p:nvPr>
        </p:nvSpPr>
        <p:spPr>
          <a:xfrm>
            <a:off x="1681336" y="274639"/>
            <a:ext cx="6851104" cy="634081"/>
          </a:xfrm>
        </p:spPr>
        <p:txBody>
          <a:bodyPr>
            <a:normAutofit/>
          </a:bodyPr>
          <a:lstStyle>
            <a:lvl1pPr>
              <a:defRPr sz="2000" b="1">
                <a:solidFill>
                  <a:srgbClr val="006600"/>
                </a:solidFill>
                <a:cs typeface="B Mitra" pitchFamily="2" charset="-78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7" name="شماره جلسه/عنوان جلسه"/>
          <p:cNvSpPr>
            <a:spLocks noGrp="1"/>
          </p:cNvSpPr>
          <p:nvPr>
            <p:ph sz="quarter" idx="11"/>
          </p:nvPr>
        </p:nvSpPr>
        <p:spPr>
          <a:xfrm rot="10800000">
            <a:off x="-2" y="260648"/>
            <a:ext cx="899594" cy="3528392"/>
          </a:xfrm>
        </p:spPr>
        <p:txBody>
          <a:bodyPr vert="vert" anchor="ctr"/>
          <a:lstStyle>
            <a:lvl1pPr marL="0" indent="0" algn="r" rtl="1">
              <a:buNone/>
              <a:defRPr sz="1500" b="1" baseline="0">
                <a:solidFill>
                  <a:srgbClr val="C00000"/>
                </a:solidFill>
                <a:effectLst/>
                <a:cs typeface="B Zar" pitchFamily="2" charset="-78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0904525"/>
      </p:ext>
    </p:extLst>
  </p:cSld>
  <p:clrMapOvr>
    <a:masterClrMapping/>
  </p:clrMapOvr>
  <p:transition spd="slow">
    <p:dissolve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G:\Moshtari\Hadi\Moasseseh\PowerPoint\Back 01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White Back 1" hidden="1"/>
          <p:cNvGrpSpPr>
            <a:grpSpLocks/>
          </p:cNvGrpSpPr>
          <p:nvPr userDrawn="1"/>
        </p:nvGrpSpPr>
        <p:grpSpPr bwMode="auto">
          <a:xfrm>
            <a:off x="474663" y="588963"/>
            <a:ext cx="8201025" cy="5688012"/>
            <a:chOff x="475072" y="588938"/>
            <a:chExt cx="8200206" cy="5688036"/>
          </a:xfrm>
        </p:grpSpPr>
        <p:sp>
          <p:nvSpPr>
            <p:cNvPr id="8" name="Title"/>
            <p:cNvSpPr/>
            <p:nvPr userDrawn="1"/>
          </p:nvSpPr>
          <p:spPr>
            <a:xfrm flipH="1">
              <a:off x="475072" y="588938"/>
              <a:ext cx="8193857" cy="1050929"/>
            </a:xfrm>
            <a:prstGeom prst="round2DiagRect">
              <a:avLst/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Text"/>
            <p:cNvSpPr/>
            <p:nvPr userDrawn="1"/>
          </p:nvSpPr>
          <p:spPr>
            <a:xfrm flipH="1" flipV="1">
              <a:off x="481421" y="1711305"/>
              <a:ext cx="8193857" cy="4565669"/>
            </a:xfrm>
            <a:prstGeom prst="round2DiagRect">
              <a:avLst>
                <a:gd name="adj1" fmla="val 4565"/>
                <a:gd name="adj2" fmla="val 0"/>
              </a:avLst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White Back 2" hidden="1"/>
          <p:cNvGrpSpPr>
            <a:grpSpLocks/>
          </p:cNvGrpSpPr>
          <p:nvPr userDrawn="1"/>
        </p:nvGrpSpPr>
        <p:grpSpPr bwMode="auto">
          <a:xfrm>
            <a:off x="0" y="4030663"/>
            <a:ext cx="9144000" cy="1371600"/>
            <a:chOff x="0" y="4030687"/>
            <a:chExt cx="9144000" cy="1371600"/>
          </a:xfrm>
        </p:grpSpPr>
        <p:sp>
          <p:nvSpPr>
            <p:cNvPr id="11" name="Rectangle 10"/>
            <p:cNvSpPr/>
            <p:nvPr userDrawn="1"/>
          </p:nvSpPr>
          <p:spPr>
            <a:xfrm>
              <a:off x="0" y="4030687"/>
              <a:ext cx="9144000" cy="137160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grpSp>
          <p:nvGrpSpPr>
            <p:cNvPr id="12" name="Group"/>
            <p:cNvGrpSpPr>
              <a:grpSpLocks/>
            </p:cNvGrpSpPr>
            <p:nvPr userDrawn="1"/>
          </p:nvGrpSpPr>
          <p:grpSpPr bwMode="auto">
            <a:xfrm>
              <a:off x="76200" y="4098949"/>
              <a:ext cx="8991600" cy="1235075"/>
              <a:chOff x="74600" y="4098949"/>
              <a:chExt cx="8991600" cy="1235075"/>
            </a:xfrm>
          </p:grpSpPr>
          <p:sp>
            <p:nvSpPr>
              <p:cNvPr id="17" name="Rounded Rectangle 16"/>
              <p:cNvSpPr/>
              <p:nvPr userDrawn="1"/>
            </p:nvSpPr>
            <p:spPr>
              <a:xfrm>
                <a:off x="74600" y="4098949"/>
                <a:ext cx="6956425" cy="1235075"/>
              </a:xfrm>
              <a:prstGeom prst="roundRect">
                <a:avLst>
                  <a:gd name="adj" fmla="val 940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Rounded Rectangle 17"/>
              <p:cNvSpPr/>
              <p:nvPr userDrawn="1"/>
            </p:nvSpPr>
            <p:spPr>
              <a:xfrm>
                <a:off x="7135800" y="4098949"/>
                <a:ext cx="1930400" cy="1235075"/>
              </a:xfrm>
              <a:prstGeom prst="roundRect">
                <a:avLst>
                  <a:gd name="adj" fmla="val 882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9" name="White Back 3"/>
          <p:cNvSpPr/>
          <p:nvPr userDrawn="1"/>
        </p:nvSpPr>
        <p:spPr>
          <a:xfrm rot="5400000" flipV="1">
            <a:off x="2151062" y="-968375"/>
            <a:ext cx="6858001" cy="8785225"/>
          </a:xfrm>
          <a:prstGeom prst="wave">
            <a:avLst>
              <a:gd name="adj1" fmla="val 3868"/>
              <a:gd name="adj2" fmla="val -29"/>
            </a:avLst>
          </a:prstGeom>
          <a:solidFill>
            <a:srgbClr val="FFFFFF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20" name="خط چین"/>
          <p:cNvCxnSpPr/>
          <p:nvPr userDrawn="1"/>
        </p:nvCxnSpPr>
        <p:spPr>
          <a:xfrm flipH="1">
            <a:off x="1835150" y="1531938"/>
            <a:ext cx="6824663" cy="0"/>
          </a:xfrm>
          <a:prstGeom prst="line">
            <a:avLst/>
          </a:prstGeom>
          <a:ln w="79375" cap="sq" cmpd="sng">
            <a:solidFill>
              <a:srgbClr val="006600">
                <a:alpha val="50000"/>
              </a:srgbClr>
            </a:solidFill>
            <a:prstDash val="sysDot"/>
            <a:round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3" name="عنوان مطلب"/>
          <p:cNvSpPr>
            <a:spLocks noGrp="1"/>
          </p:cNvSpPr>
          <p:nvPr>
            <p:ph type="title"/>
          </p:nvPr>
        </p:nvSpPr>
        <p:spPr>
          <a:xfrm>
            <a:off x="1835696" y="274639"/>
            <a:ext cx="6851104" cy="1143000"/>
          </a:xfrm>
        </p:spPr>
        <p:txBody>
          <a:bodyPr>
            <a:normAutofit/>
          </a:bodyPr>
          <a:lstStyle>
            <a:lvl1pPr>
              <a:defRPr sz="3600" b="1">
                <a:solidFill>
                  <a:srgbClr val="006600"/>
                </a:solidFill>
                <a:cs typeface="B Mitra" pitchFamily="2" charset="-78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4" name="مطلب"/>
          <p:cNvSpPr>
            <a:spLocks noGrp="1"/>
          </p:cNvSpPr>
          <p:nvPr>
            <p:ph type="body" sz="quarter" idx="10"/>
          </p:nvPr>
        </p:nvSpPr>
        <p:spPr>
          <a:xfrm>
            <a:off x="1835696" y="2348880"/>
            <a:ext cx="6808242" cy="4009078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0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just" rtl="1">
              <a:buClr>
                <a:srgbClr val="C00000"/>
              </a:buClr>
              <a:buSzPct val="75000"/>
              <a:buFont typeface="Arial" pitchFamily="34" charset="0"/>
              <a:buNone/>
              <a:defRPr sz="3000" b="0" baseline="0">
                <a:solidFill>
                  <a:schemeClr val="tx2">
                    <a:lumMod val="75000"/>
                  </a:schemeClr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مطلب"/>
          <p:cNvSpPr>
            <a:spLocks noGrp="1"/>
          </p:cNvSpPr>
          <p:nvPr>
            <p:ph type="body" sz="quarter" idx="12"/>
          </p:nvPr>
        </p:nvSpPr>
        <p:spPr>
          <a:xfrm>
            <a:off x="1835696" y="1700808"/>
            <a:ext cx="6808242" cy="576064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1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r" rtl="1">
              <a:buClr>
                <a:srgbClr val="C00000"/>
              </a:buClr>
              <a:buSzPct val="75000"/>
              <a:buFont typeface="Arial" pitchFamily="34" charset="0"/>
              <a:buNone/>
              <a:defRPr sz="2500">
                <a:solidFill>
                  <a:schemeClr val="tx1"/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شماره جلسه/عنوان جلسه"/>
          <p:cNvSpPr>
            <a:spLocks noGrp="1"/>
          </p:cNvSpPr>
          <p:nvPr>
            <p:ph sz="quarter" idx="11"/>
          </p:nvPr>
        </p:nvSpPr>
        <p:spPr>
          <a:xfrm rot="10800000">
            <a:off x="-2" y="260648"/>
            <a:ext cx="1187452" cy="3528392"/>
          </a:xfrm>
        </p:spPr>
        <p:txBody>
          <a:bodyPr vert="vert"/>
          <a:lstStyle>
            <a:lvl1pPr marL="0" indent="0" algn="r" rtl="1">
              <a:buNone/>
              <a:defRPr sz="1500" b="1" baseline="0">
                <a:solidFill>
                  <a:srgbClr val="C00000"/>
                </a:solidFill>
                <a:effectLst/>
                <a:cs typeface="B Zar" pitchFamily="2" charset="-78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27014766"/>
      </p:ext>
    </p:extLst>
  </p:cSld>
  <p:clrMapOvr>
    <a:masterClrMapping/>
  </p:clrMapOvr>
  <p:transition spd="slow">
    <p:wipe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G:\Moshtari\Hadi\Moasseseh\PowerPoint\Back 01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White Back 1" hidden="1"/>
          <p:cNvGrpSpPr>
            <a:grpSpLocks/>
          </p:cNvGrpSpPr>
          <p:nvPr userDrawn="1"/>
        </p:nvGrpSpPr>
        <p:grpSpPr bwMode="auto">
          <a:xfrm>
            <a:off x="474663" y="588963"/>
            <a:ext cx="8201025" cy="5688012"/>
            <a:chOff x="475072" y="588938"/>
            <a:chExt cx="8200206" cy="5688036"/>
          </a:xfrm>
        </p:grpSpPr>
        <p:sp>
          <p:nvSpPr>
            <p:cNvPr id="8" name="Title"/>
            <p:cNvSpPr/>
            <p:nvPr userDrawn="1"/>
          </p:nvSpPr>
          <p:spPr>
            <a:xfrm flipH="1">
              <a:off x="475072" y="588938"/>
              <a:ext cx="8193857" cy="1050929"/>
            </a:xfrm>
            <a:prstGeom prst="round2DiagRect">
              <a:avLst/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Text"/>
            <p:cNvSpPr/>
            <p:nvPr userDrawn="1"/>
          </p:nvSpPr>
          <p:spPr>
            <a:xfrm flipH="1" flipV="1">
              <a:off x="481421" y="1711305"/>
              <a:ext cx="8193857" cy="4565669"/>
            </a:xfrm>
            <a:prstGeom prst="round2DiagRect">
              <a:avLst>
                <a:gd name="adj1" fmla="val 4565"/>
                <a:gd name="adj2" fmla="val 0"/>
              </a:avLst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White Back 2" hidden="1"/>
          <p:cNvGrpSpPr>
            <a:grpSpLocks/>
          </p:cNvGrpSpPr>
          <p:nvPr userDrawn="1"/>
        </p:nvGrpSpPr>
        <p:grpSpPr bwMode="auto">
          <a:xfrm>
            <a:off x="0" y="4030663"/>
            <a:ext cx="9144000" cy="1371600"/>
            <a:chOff x="0" y="4030687"/>
            <a:chExt cx="9144000" cy="1371600"/>
          </a:xfrm>
        </p:grpSpPr>
        <p:sp>
          <p:nvSpPr>
            <p:cNvPr id="11" name="Rectangle 10"/>
            <p:cNvSpPr/>
            <p:nvPr userDrawn="1"/>
          </p:nvSpPr>
          <p:spPr>
            <a:xfrm>
              <a:off x="0" y="4030687"/>
              <a:ext cx="9144000" cy="137160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grpSp>
          <p:nvGrpSpPr>
            <p:cNvPr id="12" name="Group"/>
            <p:cNvGrpSpPr>
              <a:grpSpLocks/>
            </p:cNvGrpSpPr>
            <p:nvPr userDrawn="1"/>
          </p:nvGrpSpPr>
          <p:grpSpPr bwMode="auto">
            <a:xfrm>
              <a:off x="76200" y="4098949"/>
              <a:ext cx="8991600" cy="1235075"/>
              <a:chOff x="74600" y="4098949"/>
              <a:chExt cx="8991600" cy="1235075"/>
            </a:xfrm>
          </p:grpSpPr>
          <p:sp>
            <p:nvSpPr>
              <p:cNvPr id="17" name="Rounded Rectangle 16"/>
              <p:cNvSpPr/>
              <p:nvPr userDrawn="1"/>
            </p:nvSpPr>
            <p:spPr>
              <a:xfrm>
                <a:off x="74600" y="4098949"/>
                <a:ext cx="6956425" cy="1235075"/>
              </a:xfrm>
              <a:prstGeom prst="roundRect">
                <a:avLst>
                  <a:gd name="adj" fmla="val 940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Rounded Rectangle 17"/>
              <p:cNvSpPr/>
              <p:nvPr userDrawn="1"/>
            </p:nvSpPr>
            <p:spPr>
              <a:xfrm>
                <a:off x="7135800" y="4098949"/>
                <a:ext cx="1930400" cy="1235075"/>
              </a:xfrm>
              <a:prstGeom prst="roundRect">
                <a:avLst>
                  <a:gd name="adj" fmla="val 882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9" name="White Back 3"/>
          <p:cNvSpPr/>
          <p:nvPr userDrawn="1"/>
        </p:nvSpPr>
        <p:spPr>
          <a:xfrm rot="5400000" flipV="1">
            <a:off x="2151062" y="-968375"/>
            <a:ext cx="6858001" cy="8785225"/>
          </a:xfrm>
          <a:prstGeom prst="wave">
            <a:avLst>
              <a:gd name="adj1" fmla="val 3868"/>
              <a:gd name="adj2" fmla="val -29"/>
            </a:avLst>
          </a:prstGeom>
          <a:solidFill>
            <a:srgbClr val="FFFFFF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20" name="خط چین"/>
          <p:cNvCxnSpPr/>
          <p:nvPr userDrawn="1"/>
        </p:nvCxnSpPr>
        <p:spPr>
          <a:xfrm flipH="1">
            <a:off x="1835150" y="1531938"/>
            <a:ext cx="6824663" cy="0"/>
          </a:xfrm>
          <a:prstGeom prst="line">
            <a:avLst/>
          </a:prstGeom>
          <a:ln w="79375" cap="sq" cmpd="sng">
            <a:solidFill>
              <a:srgbClr val="006600">
                <a:alpha val="50000"/>
              </a:srgbClr>
            </a:solidFill>
            <a:prstDash val="sysDot"/>
            <a:round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3" name="عنوان مطلب"/>
          <p:cNvSpPr>
            <a:spLocks noGrp="1"/>
          </p:cNvSpPr>
          <p:nvPr>
            <p:ph type="title"/>
          </p:nvPr>
        </p:nvSpPr>
        <p:spPr>
          <a:xfrm>
            <a:off x="1835696" y="274639"/>
            <a:ext cx="6851104" cy="1143000"/>
          </a:xfrm>
        </p:spPr>
        <p:txBody>
          <a:bodyPr>
            <a:normAutofit/>
          </a:bodyPr>
          <a:lstStyle>
            <a:lvl1pPr>
              <a:defRPr sz="3600" b="1">
                <a:solidFill>
                  <a:srgbClr val="006600"/>
                </a:solidFill>
                <a:cs typeface="B Mitra" pitchFamily="2" charset="-78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4" name="مطلب"/>
          <p:cNvSpPr>
            <a:spLocks noGrp="1"/>
          </p:cNvSpPr>
          <p:nvPr>
            <p:ph type="body" sz="quarter" idx="10"/>
          </p:nvPr>
        </p:nvSpPr>
        <p:spPr>
          <a:xfrm>
            <a:off x="1835696" y="2348880"/>
            <a:ext cx="6808242" cy="4009078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0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just" rtl="1">
              <a:buClr>
                <a:srgbClr val="C00000"/>
              </a:buClr>
              <a:buSzPct val="75000"/>
              <a:buFont typeface="Arial" pitchFamily="34" charset="0"/>
              <a:buNone/>
              <a:defRPr sz="3000" b="0" baseline="0">
                <a:solidFill>
                  <a:schemeClr val="tx2">
                    <a:lumMod val="75000"/>
                  </a:schemeClr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مطلب"/>
          <p:cNvSpPr>
            <a:spLocks noGrp="1"/>
          </p:cNvSpPr>
          <p:nvPr>
            <p:ph type="body" sz="quarter" idx="12"/>
          </p:nvPr>
        </p:nvSpPr>
        <p:spPr>
          <a:xfrm>
            <a:off x="1835696" y="1700808"/>
            <a:ext cx="6808242" cy="576064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1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r" rtl="1">
              <a:buClr>
                <a:srgbClr val="C00000"/>
              </a:buClr>
              <a:buSzPct val="75000"/>
              <a:buFont typeface="Arial" pitchFamily="34" charset="0"/>
              <a:buNone/>
              <a:defRPr sz="2500">
                <a:solidFill>
                  <a:schemeClr val="tx1"/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شماره جلسه/عنوان جلسه"/>
          <p:cNvSpPr>
            <a:spLocks noGrp="1"/>
          </p:cNvSpPr>
          <p:nvPr>
            <p:ph sz="quarter" idx="11"/>
          </p:nvPr>
        </p:nvSpPr>
        <p:spPr>
          <a:xfrm rot="10800000">
            <a:off x="-2" y="260648"/>
            <a:ext cx="1187452" cy="3528392"/>
          </a:xfrm>
        </p:spPr>
        <p:txBody>
          <a:bodyPr vert="vert"/>
          <a:lstStyle>
            <a:lvl1pPr marL="0" indent="0" algn="r" rtl="1">
              <a:buNone/>
              <a:defRPr sz="1500" b="1" baseline="0">
                <a:solidFill>
                  <a:srgbClr val="C00000"/>
                </a:solidFill>
                <a:effectLst/>
                <a:cs typeface="B Zar" pitchFamily="2" charset="-78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80780337"/>
      </p:ext>
    </p:extLst>
  </p:cSld>
  <p:clrMapOvr>
    <a:masterClrMapping/>
  </p:clrMapOvr>
  <p:transition spd="slow">
    <p:wipe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G:\Moshtari\Hadi\Moasseseh\PowerPoint\Back 01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White Back 1" hidden="1"/>
          <p:cNvGrpSpPr>
            <a:grpSpLocks/>
          </p:cNvGrpSpPr>
          <p:nvPr userDrawn="1"/>
        </p:nvGrpSpPr>
        <p:grpSpPr bwMode="auto">
          <a:xfrm>
            <a:off x="474663" y="588963"/>
            <a:ext cx="8201025" cy="5688012"/>
            <a:chOff x="475072" y="588938"/>
            <a:chExt cx="8200206" cy="5688036"/>
          </a:xfrm>
        </p:grpSpPr>
        <p:sp>
          <p:nvSpPr>
            <p:cNvPr id="8" name="Title"/>
            <p:cNvSpPr/>
            <p:nvPr userDrawn="1"/>
          </p:nvSpPr>
          <p:spPr>
            <a:xfrm flipH="1">
              <a:off x="475072" y="588938"/>
              <a:ext cx="8193857" cy="1050929"/>
            </a:xfrm>
            <a:prstGeom prst="round2DiagRect">
              <a:avLst/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Text"/>
            <p:cNvSpPr/>
            <p:nvPr userDrawn="1"/>
          </p:nvSpPr>
          <p:spPr>
            <a:xfrm flipH="1" flipV="1">
              <a:off x="481421" y="1711305"/>
              <a:ext cx="8193857" cy="4565669"/>
            </a:xfrm>
            <a:prstGeom prst="round2DiagRect">
              <a:avLst>
                <a:gd name="adj1" fmla="val 4565"/>
                <a:gd name="adj2" fmla="val 0"/>
              </a:avLst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White Back 2" hidden="1"/>
          <p:cNvGrpSpPr>
            <a:grpSpLocks/>
          </p:cNvGrpSpPr>
          <p:nvPr userDrawn="1"/>
        </p:nvGrpSpPr>
        <p:grpSpPr bwMode="auto">
          <a:xfrm>
            <a:off x="0" y="4030663"/>
            <a:ext cx="9144000" cy="1371600"/>
            <a:chOff x="0" y="4030687"/>
            <a:chExt cx="9144000" cy="1371600"/>
          </a:xfrm>
        </p:grpSpPr>
        <p:sp>
          <p:nvSpPr>
            <p:cNvPr id="11" name="Rectangle 10"/>
            <p:cNvSpPr/>
            <p:nvPr userDrawn="1"/>
          </p:nvSpPr>
          <p:spPr>
            <a:xfrm>
              <a:off x="0" y="4030687"/>
              <a:ext cx="9144000" cy="137160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grpSp>
          <p:nvGrpSpPr>
            <p:cNvPr id="12" name="Group"/>
            <p:cNvGrpSpPr>
              <a:grpSpLocks/>
            </p:cNvGrpSpPr>
            <p:nvPr userDrawn="1"/>
          </p:nvGrpSpPr>
          <p:grpSpPr bwMode="auto">
            <a:xfrm>
              <a:off x="76200" y="4098949"/>
              <a:ext cx="8991600" cy="1235075"/>
              <a:chOff x="74600" y="4098949"/>
              <a:chExt cx="8991600" cy="1235075"/>
            </a:xfrm>
          </p:grpSpPr>
          <p:sp>
            <p:nvSpPr>
              <p:cNvPr id="17" name="Rounded Rectangle 16"/>
              <p:cNvSpPr/>
              <p:nvPr userDrawn="1"/>
            </p:nvSpPr>
            <p:spPr>
              <a:xfrm>
                <a:off x="74600" y="4098949"/>
                <a:ext cx="6956425" cy="1235075"/>
              </a:xfrm>
              <a:prstGeom prst="roundRect">
                <a:avLst>
                  <a:gd name="adj" fmla="val 940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Rounded Rectangle 17"/>
              <p:cNvSpPr/>
              <p:nvPr userDrawn="1"/>
            </p:nvSpPr>
            <p:spPr>
              <a:xfrm>
                <a:off x="7135800" y="4098949"/>
                <a:ext cx="1930400" cy="1235075"/>
              </a:xfrm>
              <a:prstGeom prst="roundRect">
                <a:avLst>
                  <a:gd name="adj" fmla="val 882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9" name="White Back 3"/>
          <p:cNvSpPr/>
          <p:nvPr userDrawn="1"/>
        </p:nvSpPr>
        <p:spPr>
          <a:xfrm rot="5400000" flipV="1">
            <a:off x="2151062" y="-968375"/>
            <a:ext cx="6858001" cy="8785225"/>
          </a:xfrm>
          <a:prstGeom prst="wave">
            <a:avLst>
              <a:gd name="adj1" fmla="val 3868"/>
              <a:gd name="adj2" fmla="val -29"/>
            </a:avLst>
          </a:prstGeom>
          <a:solidFill>
            <a:srgbClr val="FFFFFF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20" name="خط چین"/>
          <p:cNvCxnSpPr/>
          <p:nvPr userDrawn="1"/>
        </p:nvCxnSpPr>
        <p:spPr>
          <a:xfrm flipH="1">
            <a:off x="1835150" y="1531938"/>
            <a:ext cx="6824663" cy="0"/>
          </a:xfrm>
          <a:prstGeom prst="line">
            <a:avLst/>
          </a:prstGeom>
          <a:ln w="79375" cap="sq" cmpd="sng">
            <a:solidFill>
              <a:srgbClr val="006600">
                <a:alpha val="50000"/>
              </a:srgbClr>
            </a:solidFill>
            <a:prstDash val="sysDot"/>
            <a:round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3" name="عنوان مطلب"/>
          <p:cNvSpPr>
            <a:spLocks noGrp="1"/>
          </p:cNvSpPr>
          <p:nvPr>
            <p:ph type="title"/>
          </p:nvPr>
        </p:nvSpPr>
        <p:spPr>
          <a:xfrm>
            <a:off x="1835696" y="274639"/>
            <a:ext cx="6851104" cy="1143000"/>
          </a:xfrm>
        </p:spPr>
        <p:txBody>
          <a:bodyPr>
            <a:normAutofit/>
          </a:bodyPr>
          <a:lstStyle>
            <a:lvl1pPr>
              <a:defRPr sz="3600" b="1">
                <a:solidFill>
                  <a:srgbClr val="006600"/>
                </a:solidFill>
                <a:cs typeface="B Mitra" pitchFamily="2" charset="-78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4" name="مطلب"/>
          <p:cNvSpPr>
            <a:spLocks noGrp="1"/>
          </p:cNvSpPr>
          <p:nvPr>
            <p:ph type="body" sz="quarter" idx="10"/>
          </p:nvPr>
        </p:nvSpPr>
        <p:spPr>
          <a:xfrm>
            <a:off x="1835696" y="2348880"/>
            <a:ext cx="6808242" cy="4009078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0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just" rtl="1">
              <a:buClr>
                <a:srgbClr val="C00000"/>
              </a:buClr>
              <a:buSzPct val="75000"/>
              <a:buFont typeface="Arial" pitchFamily="34" charset="0"/>
              <a:buNone/>
              <a:defRPr sz="3000" b="0" baseline="0">
                <a:solidFill>
                  <a:schemeClr val="tx2">
                    <a:lumMod val="75000"/>
                  </a:schemeClr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مطلب"/>
          <p:cNvSpPr>
            <a:spLocks noGrp="1"/>
          </p:cNvSpPr>
          <p:nvPr>
            <p:ph type="body" sz="quarter" idx="12"/>
          </p:nvPr>
        </p:nvSpPr>
        <p:spPr>
          <a:xfrm>
            <a:off x="1835696" y="1700808"/>
            <a:ext cx="6808242" cy="576064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1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r" rtl="1">
              <a:buClr>
                <a:srgbClr val="C00000"/>
              </a:buClr>
              <a:buSzPct val="75000"/>
              <a:buFont typeface="Arial" pitchFamily="34" charset="0"/>
              <a:buNone/>
              <a:defRPr sz="2500">
                <a:solidFill>
                  <a:schemeClr val="tx1"/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شماره جلسه/عنوان جلسه"/>
          <p:cNvSpPr>
            <a:spLocks noGrp="1"/>
          </p:cNvSpPr>
          <p:nvPr>
            <p:ph sz="quarter" idx="11"/>
          </p:nvPr>
        </p:nvSpPr>
        <p:spPr>
          <a:xfrm rot="10800000">
            <a:off x="-2" y="260648"/>
            <a:ext cx="1187452" cy="3528392"/>
          </a:xfrm>
        </p:spPr>
        <p:txBody>
          <a:bodyPr vert="vert"/>
          <a:lstStyle>
            <a:lvl1pPr marL="0" indent="0" algn="r" rtl="1">
              <a:buNone/>
              <a:defRPr sz="1500" b="1" baseline="0">
                <a:solidFill>
                  <a:srgbClr val="C00000"/>
                </a:solidFill>
                <a:effectLst/>
                <a:cs typeface="B Zar" pitchFamily="2" charset="-78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44487761"/>
      </p:ext>
    </p:extLst>
  </p:cSld>
  <p:clrMapOvr>
    <a:masterClrMapping/>
  </p:clrMapOvr>
  <p:transition spd="slow">
    <p:wipe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G:\Moshtari\Hadi\Moasseseh\PowerPoint\Back 01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White Back 1" hidden="1"/>
          <p:cNvGrpSpPr>
            <a:grpSpLocks/>
          </p:cNvGrpSpPr>
          <p:nvPr userDrawn="1"/>
        </p:nvGrpSpPr>
        <p:grpSpPr bwMode="auto">
          <a:xfrm>
            <a:off x="474663" y="588963"/>
            <a:ext cx="8201025" cy="5688012"/>
            <a:chOff x="475072" y="588938"/>
            <a:chExt cx="8200206" cy="5688036"/>
          </a:xfrm>
        </p:grpSpPr>
        <p:sp>
          <p:nvSpPr>
            <p:cNvPr id="8" name="Title"/>
            <p:cNvSpPr/>
            <p:nvPr userDrawn="1"/>
          </p:nvSpPr>
          <p:spPr>
            <a:xfrm flipH="1">
              <a:off x="475072" y="588938"/>
              <a:ext cx="8193857" cy="1050929"/>
            </a:xfrm>
            <a:prstGeom prst="round2DiagRect">
              <a:avLst/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Text"/>
            <p:cNvSpPr/>
            <p:nvPr userDrawn="1"/>
          </p:nvSpPr>
          <p:spPr>
            <a:xfrm flipH="1" flipV="1">
              <a:off x="481421" y="1711305"/>
              <a:ext cx="8193857" cy="4565669"/>
            </a:xfrm>
            <a:prstGeom prst="round2DiagRect">
              <a:avLst>
                <a:gd name="adj1" fmla="val 4565"/>
                <a:gd name="adj2" fmla="val 0"/>
              </a:avLst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White Back 2" hidden="1"/>
          <p:cNvGrpSpPr>
            <a:grpSpLocks/>
          </p:cNvGrpSpPr>
          <p:nvPr userDrawn="1"/>
        </p:nvGrpSpPr>
        <p:grpSpPr bwMode="auto">
          <a:xfrm>
            <a:off x="0" y="4030663"/>
            <a:ext cx="9144000" cy="1371600"/>
            <a:chOff x="0" y="4030687"/>
            <a:chExt cx="9144000" cy="1371600"/>
          </a:xfrm>
        </p:grpSpPr>
        <p:sp>
          <p:nvSpPr>
            <p:cNvPr id="11" name="Rectangle 10"/>
            <p:cNvSpPr/>
            <p:nvPr userDrawn="1"/>
          </p:nvSpPr>
          <p:spPr>
            <a:xfrm>
              <a:off x="0" y="4030687"/>
              <a:ext cx="9144000" cy="137160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grpSp>
          <p:nvGrpSpPr>
            <p:cNvPr id="12" name="Group"/>
            <p:cNvGrpSpPr>
              <a:grpSpLocks/>
            </p:cNvGrpSpPr>
            <p:nvPr userDrawn="1"/>
          </p:nvGrpSpPr>
          <p:grpSpPr bwMode="auto">
            <a:xfrm>
              <a:off x="76200" y="4098949"/>
              <a:ext cx="8991600" cy="1235075"/>
              <a:chOff x="74600" y="4098949"/>
              <a:chExt cx="8991600" cy="1235075"/>
            </a:xfrm>
          </p:grpSpPr>
          <p:sp>
            <p:nvSpPr>
              <p:cNvPr id="17" name="Rounded Rectangle 16"/>
              <p:cNvSpPr/>
              <p:nvPr userDrawn="1"/>
            </p:nvSpPr>
            <p:spPr>
              <a:xfrm>
                <a:off x="74600" y="4098949"/>
                <a:ext cx="6956425" cy="1235075"/>
              </a:xfrm>
              <a:prstGeom prst="roundRect">
                <a:avLst>
                  <a:gd name="adj" fmla="val 940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Rounded Rectangle 17"/>
              <p:cNvSpPr/>
              <p:nvPr userDrawn="1"/>
            </p:nvSpPr>
            <p:spPr>
              <a:xfrm>
                <a:off x="7135800" y="4098949"/>
                <a:ext cx="1930400" cy="1235075"/>
              </a:xfrm>
              <a:prstGeom prst="roundRect">
                <a:avLst>
                  <a:gd name="adj" fmla="val 882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9" name="White Back 3"/>
          <p:cNvSpPr/>
          <p:nvPr userDrawn="1"/>
        </p:nvSpPr>
        <p:spPr>
          <a:xfrm rot="5400000" flipV="1">
            <a:off x="2151062" y="-968375"/>
            <a:ext cx="6858001" cy="8785225"/>
          </a:xfrm>
          <a:prstGeom prst="wave">
            <a:avLst>
              <a:gd name="adj1" fmla="val 3868"/>
              <a:gd name="adj2" fmla="val -29"/>
            </a:avLst>
          </a:prstGeom>
          <a:solidFill>
            <a:srgbClr val="FFFFFF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20" name="خط چین"/>
          <p:cNvCxnSpPr/>
          <p:nvPr userDrawn="1"/>
        </p:nvCxnSpPr>
        <p:spPr>
          <a:xfrm flipH="1">
            <a:off x="1835150" y="1531938"/>
            <a:ext cx="6824663" cy="0"/>
          </a:xfrm>
          <a:prstGeom prst="line">
            <a:avLst/>
          </a:prstGeom>
          <a:ln w="79375" cap="sq" cmpd="sng">
            <a:solidFill>
              <a:srgbClr val="006600">
                <a:alpha val="50000"/>
              </a:srgbClr>
            </a:solidFill>
            <a:prstDash val="sysDot"/>
            <a:round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3" name="عنوان مطلب"/>
          <p:cNvSpPr>
            <a:spLocks noGrp="1"/>
          </p:cNvSpPr>
          <p:nvPr>
            <p:ph type="title"/>
          </p:nvPr>
        </p:nvSpPr>
        <p:spPr>
          <a:xfrm>
            <a:off x="1835696" y="274639"/>
            <a:ext cx="6851104" cy="1143000"/>
          </a:xfrm>
        </p:spPr>
        <p:txBody>
          <a:bodyPr>
            <a:normAutofit/>
          </a:bodyPr>
          <a:lstStyle>
            <a:lvl1pPr>
              <a:defRPr sz="3600" b="1">
                <a:solidFill>
                  <a:srgbClr val="006600"/>
                </a:solidFill>
                <a:cs typeface="B Mitra" pitchFamily="2" charset="-78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4" name="مطلب"/>
          <p:cNvSpPr>
            <a:spLocks noGrp="1"/>
          </p:cNvSpPr>
          <p:nvPr>
            <p:ph type="body" sz="quarter" idx="10"/>
          </p:nvPr>
        </p:nvSpPr>
        <p:spPr>
          <a:xfrm>
            <a:off x="1835696" y="2348880"/>
            <a:ext cx="6808242" cy="4009078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0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just" rtl="1">
              <a:buClr>
                <a:srgbClr val="C00000"/>
              </a:buClr>
              <a:buSzPct val="75000"/>
              <a:buFont typeface="Arial" pitchFamily="34" charset="0"/>
              <a:buNone/>
              <a:defRPr sz="3000" b="0" baseline="0">
                <a:solidFill>
                  <a:schemeClr val="tx2">
                    <a:lumMod val="75000"/>
                  </a:schemeClr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مطلب"/>
          <p:cNvSpPr>
            <a:spLocks noGrp="1"/>
          </p:cNvSpPr>
          <p:nvPr>
            <p:ph type="body" sz="quarter" idx="12"/>
          </p:nvPr>
        </p:nvSpPr>
        <p:spPr>
          <a:xfrm>
            <a:off x="1835696" y="1700808"/>
            <a:ext cx="6808242" cy="576064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1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r" rtl="1">
              <a:buClr>
                <a:srgbClr val="C00000"/>
              </a:buClr>
              <a:buSzPct val="75000"/>
              <a:buFont typeface="Arial" pitchFamily="34" charset="0"/>
              <a:buNone/>
              <a:defRPr sz="2500">
                <a:solidFill>
                  <a:schemeClr val="tx1"/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شماره جلسه/عنوان جلسه"/>
          <p:cNvSpPr>
            <a:spLocks noGrp="1"/>
          </p:cNvSpPr>
          <p:nvPr>
            <p:ph sz="quarter" idx="11"/>
          </p:nvPr>
        </p:nvSpPr>
        <p:spPr>
          <a:xfrm rot="10800000">
            <a:off x="-2" y="260648"/>
            <a:ext cx="1187452" cy="3528392"/>
          </a:xfrm>
        </p:spPr>
        <p:txBody>
          <a:bodyPr vert="vert"/>
          <a:lstStyle>
            <a:lvl1pPr marL="0" indent="0" algn="r" rtl="1">
              <a:buNone/>
              <a:defRPr sz="1500" b="1" baseline="0">
                <a:solidFill>
                  <a:srgbClr val="C00000"/>
                </a:solidFill>
                <a:effectLst/>
                <a:cs typeface="B Zar" pitchFamily="2" charset="-78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97480231"/>
      </p:ext>
    </p:extLst>
  </p:cSld>
  <p:clrMapOvr>
    <a:masterClrMapping/>
  </p:clrMapOvr>
  <p:transition spd="slow">
    <p:wipe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G:\Moshtari\Hadi\Moasseseh\PowerPoint\Back 01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White Back 1" hidden="1"/>
          <p:cNvGrpSpPr>
            <a:grpSpLocks/>
          </p:cNvGrpSpPr>
          <p:nvPr userDrawn="1"/>
        </p:nvGrpSpPr>
        <p:grpSpPr bwMode="auto">
          <a:xfrm>
            <a:off x="474663" y="588963"/>
            <a:ext cx="8201025" cy="5688012"/>
            <a:chOff x="475072" y="588938"/>
            <a:chExt cx="8200206" cy="5688036"/>
          </a:xfrm>
        </p:grpSpPr>
        <p:sp>
          <p:nvSpPr>
            <p:cNvPr id="8" name="Title"/>
            <p:cNvSpPr/>
            <p:nvPr userDrawn="1"/>
          </p:nvSpPr>
          <p:spPr>
            <a:xfrm flipH="1">
              <a:off x="475072" y="588938"/>
              <a:ext cx="8193857" cy="1050929"/>
            </a:xfrm>
            <a:prstGeom prst="round2DiagRect">
              <a:avLst/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Text"/>
            <p:cNvSpPr/>
            <p:nvPr userDrawn="1"/>
          </p:nvSpPr>
          <p:spPr>
            <a:xfrm flipH="1" flipV="1">
              <a:off x="481421" y="1711305"/>
              <a:ext cx="8193857" cy="4565669"/>
            </a:xfrm>
            <a:prstGeom prst="round2DiagRect">
              <a:avLst>
                <a:gd name="adj1" fmla="val 4565"/>
                <a:gd name="adj2" fmla="val 0"/>
              </a:avLst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White Back 2" hidden="1"/>
          <p:cNvGrpSpPr>
            <a:grpSpLocks/>
          </p:cNvGrpSpPr>
          <p:nvPr userDrawn="1"/>
        </p:nvGrpSpPr>
        <p:grpSpPr bwMode="auto">
          <a:xfrm>
            <a:off x="0" y="4030663"/>
            <a:ext cx="9144000" cy="1371600"/>
            <a:chOff x="0" y="4030687"/>
            <a:chExt cx="9144000" cy="1371600"/>
          </a:xfrm>
        </p:grpSpPr>
        <p:sp>
          <p:nvSpPr>
            <p:cNvPr id="11" name="Rectangle 10"/>
            <p:cNvSpPr/>
            <p:nvPr userDrawn="1"/>
          </p:nvSpPr>
          <p:spPr>
            <a:xfrm>
              <a:off x="0" y="4030687"/>
              <a:ext cx="9144000" cy="137160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grpSp>
          <p:nvGrpSpPr>
            <p:cNvPr id="12" name="Group"/>
            <p:cNvGrpSpPr>
              <a:grpSpLocks/>
            </p:cNvGrpSpPr>
            <p:nvPr userDrawn="1"/>
          </p:nvGrpSpPr>
          <p:grpSpPr bwMode="auto">
            <a:xfrm>
              <a:off x="76200" y="4098949"/>
              <a:ext cx="8991600" cy="1235075"/>
              <a:chOff x="74600" y="4098949"/>
              <a:chExt cx="8991600" cy="1235075"/>
            </a:xfrm>
          </p:grpSpPr>
          <p:sp>
            <p:nvSpPr>
              <p:cNvPr id="17" name="Rounded Rectangle 16"/>
              <p:cNvSpPr/>
              <p:nvPr userDrawn="1"/>
            </p:nvSpPr>
            <p:spPr>
              <a:xfrm>
                <a:off x="74600" y="4098949"/>
                <a:ext cx="6956425" cy="1235075"/>
              </a:xfrm>
              <a:prstGeom prst="roundRect">
                <a:avLst>
                  <a:gd name="adj" fmla="val 940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Rounded Rectangle 17"/>
              <p:cNvSpPr/>
              <p:nvPr userDrawn="1"/>
            </p:nvSpPr>
            <p:spPr>
              <a:xfrm>
                <a:off x="7135800" y="4098949"/>
                <a:ext cx="1930400" cy="1235075"/>
              </a:xfrm>
              <a:prstGeom prst="roundRect">
                <a:avLst>
                  <a:gd name="adj" fmla="val 882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9" name="White Back 3"/>
          <p:cNvSpPr/>
          <p:nvPr userDrawn="1"/>
        </p:nvSpPr>
        <p:spPr>
          <a:xfrm rot="5400000" flipV="1">
            <a:off x="2151062" y="-968375"/>
            <a:ext cx="6858001" cy="8785225"/>
          </a:xfrm>
          <a:prstGeom prst="wave">
            <a:avLst>
              <a:gd name="adj1" fmla="val 3868"/>
              <a:gd name="adj2" fmla="val -29"/>
            </a:avLst>
          </a:prstGeom>
          <a:solidFill>
            <a:srgbClr val="FFFFFF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20" name="خط چین"/>
          <p:cNvCxnSpPr/>
          <p:nvPr userDrawn="1"/>
        </p:nvCxnSpPr>
        <p:spPr>
          <a:xfrm flipH="1">
            <a:off x="1835150" y="1531938"/>
            <a:ext cx="6824663" cy="0"/>
          </a:xfrm>
          <a:prstGeom prst="line">
            <a:avLst/>
          </a:prstGeom>
          <a:ln w="79375" cap="sq" cmpd="sng">
            <a:solidFill>
              <a:srgbClr val="006600">
                <a:alpha val="50000"/>
              </a:srgbClr>
            </a:solidFill>
            <a:prstDash val="sysDot"/>
            <a:round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3" name="عنوان مطلب"/>
          <p:cNvSpPr>
            <a:spLocks noGrp="1"/>
          </p:cNvSpPr>
          <p:nvPr>
            <p:ph type="title"/>
          </p:nvPr>
        </p:nvSpPr>
        <p:spPr>
          <a:xfrm>
            <a:off x="1835696" y="274639"/>
            <a:ext cx="6851104" cy="1143000"/>
          </a:xfrm>
        </p:spPr>
        <p:txBody>
          <a:bodyPr>
            <a:normAutofit/>
          </a:bodyPr>
          <a:lstStyle>
            <a:lvl1pPr>
              <a:defRPr sz="3600" b="1">
                <a:solidFill>
                  <a:srgbClr val="006600"/>
                </a:solidFill>
                <a:cs typeface="B Mitra" pitchFamily="2" charset="-78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4" name="مطلب"/>
          <p:cNvSpPr>
            <a:spLocks noGrp="1"/>
          </p:cNvSpPr>
          <p:nvPr>
            <p:ph type="body" sz="quarter" idx="10"/>
          </p:nvPr>
        </p:nvSpPr>
        <p:spPr>
          <a:xfrm>
            <a:off x="1835696" y="2348880"/>
            <a:ext cx="6808242" cy="4009078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0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just" rtl="1">
              <a:buClr>
                <a:srgbClr val="C00000"/>
              </a:buClr>
              <a:buSzPct val="75000"/>
              <a:buFont typeface="Arial" pitchFamily="34" charset="0"/>
              <a:buNone/>
              <a:defRPr sz="3000" b="0" baseline="0">
                <a:solidFill>
                  <a:schemeClr val="tx2">
                    <a:lumMod val="75000"/>
                  </a:schemeClr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مطلب"/>
          <p:cNvSpPr>
            <a:spLocks noGrp="1"/>
          </p:cNvSpPr>
          <p:nvPr>
            <p:ph type="body" sz="quarter" idx="12"/>
          </p:nvPr>
        </p:nvSpPr>
        <p:spPr>
          <a:xfrm>
            <a:off x="1835696" y="1700808"/>
            <a:ext cx="6808242" cy="576064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1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r" rtl="1">
              <a:buClr>
                <a:srgbClr val="C00000"/>
              </a:buClr>
              <a:buSzPct val="75000"/>
              <a:buFont typeface="Arial" pitchFamily="34" charset="0"/>
              <a:buNone/>
              <a:defRPr sz="2500">
                <a:solidFill>
                  <a:schemeClr val="tx1"/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شماره جلسه/عنوان جلسه"/>
          <p:cNvSpPr>
            <a:spLocks noGrp="1"/>
          </p:cNvSpPr>
          <p:nvPr>
            <p:ph sz="quarter" idx="11"/>
          </p:nvPr>
        </p:nvSpPr>
        <p:spPr>
          <a:xfrm rot="10800000">
            <a:off x="-2" y="260648"/>
            <a:ext cx="1187452" cy="3528392"/>
          </a:xfrm>
        </p:spPr>
        <p:txBody>
          <a:bodyPr vert="vert"/>
          <a:lstStyle>
            <a:lvl1pPr marL="0" indent="0" algn="r" rtl="1">
              <a:buNone/>
              <a:defRPr sz="1500" b="1" baseline="0">
                <a:solidFill>
                  <a:srgbClr val="C00000"/>
                </a:solidFill>
                <a:effectLst/>
                <a:cs typeface="B Zar" pitchFamily="2" charset="-78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78586412"/>
      </p:ext>
    </p:extLst>
  </p:cSld>
  <p:clrMapOvr>
    <a:masterClrMapping/>
  </p:clrMapOvr>
  <p:transition spd="slow">
    <p:wipe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G:\Moshtari\Hadi\Moasseseh\PowerPoint\Back 01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White Back 1" hidden="1"/>
          <p:cNvGrpSpPr>
            <a:grpSpLocks/>
          </p:cNvGrpSpPr>
          <p:nvPr userDrawn="1"/>
        </p:nvGrpSpPr>
        <p:grpSpPr bwMode="auto">
          <a:xfrm>
            <a:off x="474663" y="588963"/>
            <a:ext cx="8201025" cy="5688012"/>
            <a:chOff x="475072" y="588938"/>
            <a:chExt cx="8200206" cy="5688036"/>
          </a:xfrm>
        </p:grpSpPr>
        <p:sp>
          <p:nvSpPr>
            <p:cNvPr id="8" name="Title"/>
            <p:cNvSpPr/>
            <p:nvPr userDrawn="1"/>
          </p:nvSpPr>
          <p:spPr>
            <a:xfrm flipH="1">
              <a:off x="475072" y="588938"/>
              <a:ext cx="8193857" cy="1050929"/>
            </a:xfrm>
            <a:prstGeom prst="round2DiagRect">
              <a:avLst/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Text"/>
            <p:cNvSpPr/>
            <p:nvPr userDrawn="1"/>
          </p:nvSpPr>
          <p:spPr>
            <a:xfrm flipH="1" flipV="1">
              <a:off x="481421" y="1711305"/>
              <a:ext cx="8193857" cy="4565669"/>
            </a:xfrm>
            <a:prstGeom prst="round2DiagRect">
              <a:avLst>
                <a:gd name="adj1" fmla="val 4565"/>
                <a:gd name="adj2" fmla="val 0"/>
              </a:avLst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White Back 2" hidden="1"/>
          <p:cNvGrpSpPr>
            <a:grpSpLocks/>
          </p:cNvGrpSpPr>
          <p:nvPr userDrawn="1"/>
        </p:nvGrpSpPr>
        <p:grpSpPr bwMode="auto">
          <a:xfrm>
            <a:off x="0" y="4030663"/>
            <a:ext cx="9144000" cy="1371600"/>
            <a:chOff x="0" y="4030687"/>
            <a:chExt cx="9144000" cy="1371600"/>
          </a:xfrm>
        </p:grpSpPr>
        <p:sp>
          <p:nvSpPr>
            <p:cNvPr id="11" name="Rectangle 10"/>
            <p:cNvSpPr/>
            <p:nvPr userDrawn="1"/>
          </p:nvSpPr>
          <p:spPr>
            <a:xfrm>
              <a:off x="0" y="4030687"/>
              <a:ext cx="9144000" cy="137160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grpSp>
          <p:nvGrpSpPr>
            <p:cNvPr id="12" name="Group"/>
            <p:cNvGrpSpPr>
              <a:grpSpLocks/>
            </p:cNvGrpSpPr>
            <p:nvPr userDrawn="1"/>
          </p:nvGrpSpPr>
          <p:grpSpPr bwMode="auto">
            <a:xfrm>
              <a:off x="76200" y="4098949"/>
              <a:ext cx="8991600" cy="1235075"/>
              <a:chOff x="74600" y="4098949"/>
              <a:chExt cx="8991600" cy="1235075"/>
            </a:xfrm>
          </p:grpSpPr>
          <p:sp>
            <p:nvSpPr>
              <p:cNvPr id="17" name="Rounded Rectangle 16"/>
              <p:cNvSpPr/>
              <p:nvPr userDrawn="1"/>
            </p:nvSpPr>
            <p:spPr>
              <a:xfrm>
                <a:off x="74600" y="4098949"/>
                <a:ext cx="6956425" cy="1235075"/>
              </a:xfrm>
              <a:prstGeom prst="roundRect">
                <a:avLst>
                  <a:gd name="adj" fmla="val 940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Rounded Rectangle 17"/>
              <p:cNvSpPr/>
              <p:nvPr userDrawn="1"/>
            </p:nvSpPr>
            <p:spPr>
              <a:xfrm>
                <a:off x="7135800" y="4098949"/>
                <a:ext cx="1930400" cy="1235075"/>
              </a:xfrm>
              <a:prstGeom prst="roundRect">
                <a:avLst>
                  <a:gd name="adj" fmla="val 882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9" name="White Back 3"/>
          <p:cNvSpPr/>
          <p:nvPr userDrawn="1"/>
        </p:nvSpPr>
        <p:spPr>
          <a:xfrm rot="5400000" flipV="1">
            <a:off x="2151062" y="-968375"/>
            <a:ext cx="6858001" cy="8785225"/>
          </a:xfrm>
          <a:prstGeom prst="wave">
            <a:avLst>
              <a:gd name="adj1" fmla="val 3868"/>
              <a:gd name="adj2" fmla="val -29"/>
            </a:avLst>
          </a:prstGeom>
          <a:solidFill>
            <a:srgbClr val="FFFFFF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20" name="خط چین"/>
          <p:cNvCxnSpPr/>
          <p:nvPr userDrawn="1"/>
        </p:nvCxnSpPr>
        <p:spPr>
          <a:xfrm flipH="1">
            <a:off x="1835150" y="1531938"/>
            <a:ext cx="6824663" cy="0"/>
          </a:xfrm>
          <a:prstGeom prst="line">
            <a:avLst/>
          </a:prstGeom>
          <a:ln w="79375" cap="sq" cmpd="sng">
            <a:solidFill>
              <a:srgbClr val="006600">
                <a:alpha val="50000"/>
              </a:srgbClr>
            </a:solidFill>
            <a:prstDash val="sysDot"/>
            <a:round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3" name="عنوان مطلب"/>
          <p:cNvSpPr>
            <a:spLocks noGrp="1"/>
          </p:cNvSpPr>
          <p:nvPr>
            <p:ph type="title"/>
          </p:nvPr>
        </p:nvSpPr>
        <p:spPr>
          <a:xfrm>
            <a:off x="1835696" y="274639"/>
            <a:ext cx="6851104" cy="1143000"/>
          </a:xfrm>
        </p:spPr>
        <p:txBody>
          <a:bodyPr>
            <a:normAutofit/>
          </a:bodyPr>
          <a:lstStyle>
            <a:lvl1pPr>
              <a:defRPr sz="3600" b="1">
                <a:solidFill>
                  <a:srgbClr val="006600"/>
                </a:solidFill>
                <a:cs typeface="B Mitra" pitchFamily="2" charset="-78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4" name="مطلب"/>
          <p:cNvSpPr>
            <a:spLocks noGrp="1"/>
          </p:cNvSpPr>
          <p:nvPr>
            <p:ph type="body" sz="quarter" idx="10"/>
          </p:nvPr>
        </p:nvSpPr>
        <p:spPr>
          <a:xfrm>
            <a:off x="1835696" y="2348880"/>
            <a:ext cx="6808242" cy="4009078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0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just" rtl="1">
              <a:buClr>
                <a:srgbClr val="C00000"/>
              </a:buClr>
              <a:buSzPct val="75000"/>
              <a:buFont typeface="Arial" pitchFamily="34" charset="0"/>
              <a:buNone/>
              <a:defRPr sz="3000" b="0" baseline="0">
                <a:solidFill>
                  <a:schemeClr val="tx2">
                    <a:lumMod val="75000"/>
                  </a:schemeClr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مطلب"/>
          <p:cNvSpPr>
            <a:spLocks noGrp="1"/>
          </p:cNvSpPr>
          <p:nvPr>
            <p:ph type="body" sz="quarter" idx="12"/>
          </p:nvPr>
        </p:nvSpPr>
        <p:spPr>
          <a:xfrm>
            <a:off x="1835696" y="1700808"/>
            <a:ext cx="6808242" cy="576064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1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r" rtl="1">
              <a:buClr>
                <a:srgbClr val="C00000"/>
              </a:buClr>
              <a:buSzPct val="75000"/>
              <a:buFont typeface="Arial" pitchFamily="34" charset="0"/>
              <a:buNone/>
              <a:defRPr sz="2500">
                <a:solidFill>
                  <a:schemeClr val="tx1"/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شماره جلسه/عنوان جلسه"/>
          <p:cNvSpPr>
            <a:spLocks noGrp="1"/>
          </p:cNvSpPr>
          <p:nvPr>
            <p:ph sz="quarter" idx="11"/>
          </p:nvPr>
        </p:nvSpPr>
        <p:spPr>
          <a:xfrm rot="10800000">
            <a:off x="-2" y="260648"/>
            <a:ext cx="1187452" cy="3528392"/>
          </a:xfrm>
        </p:spPr>
        <p:txBody>
          <a:bodyPr vert="vert"/>
          <a:lstStyle>
            <a:lvl1pPr marL="0" indent="0" algn="r" rtl="1">
              <a:buNone/>
              <a:defRPr sz="1500" b="1" baseline="0">
                <a:solidFill>
                  <a:srgbClr val="C00000"/>
                </a:solidFill>
                <a:effectLst/>
                <a:cs typeface="B Zar" pitchFamily="2" charset="-78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58307994"/>
      </p:ext>
    </p:extLst>
  </p:cSld>
  <p:clrMapOvr>
    <a:masterClrMapping/>
  </p:clrMapOvr>
  <p:transition spd="slow">
    <p:wipe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G:\Moshtari\Hadi\Moasseseh\PowerPoint\Back 01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White Back 1" hidden="1"/>
          <p:cNvGrpSpPr>
            <a:grpSpLocks/>
          </p:cNvGrpSpPr>
          <p:nvPr userDrawn="1"/>
        </p:nvGrpSpPr>
        <p:grpSpPr bwMode="auto">
          <a:xfrm>
            <a:off x="474663" y="588963"/>
            <a:ext cx="8201025" cy="5688012"/>
            <a:chOff x="475072" y="588938"/>
            <a:chExt cx="8200206" cy="5688036"/>
          </a:xfrm>
        </p:grpSpPr>
        <p:sp>
          <p:nvSpPr>
            <p:cNvPr id="8" name="Title"/>
            <p:cNvSpPr/>
            <p:nvPr userDrawn="1"/>
          </p:nvSpPr>
          <p:spPr>
            <a:xfrm flipH="1">
              <a:off x="475072" y="588938"/>
              <a:ext cx="8193857" cy="1050929"/>
            </a:xfrm>
            <a:prstGeom prst="round2DiagRect">
              <a:avLst/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Text"/>
            <p:cNvSpPr/>
            <p:nvPr userDrawn="1"/>
          </p:nvSpPr>
          <p:spPr>
            <a:xfrm flipH="1" flipV="1">
              <a:off x="481421" y="1711305"/>
              <a:ext cx="8193857" cy="4565669"/>
            </a:xfrm>
            <a:prstGeom prst="round2DiagRect">
              <a:avLst>
                <a:gd name="adj1" fmla="val 4565"/>
                <a:gd name="adj2" fmla="val 0"/>
              </a:avLst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White Back 2" hidden="1"/>
          <p:cNvGrpSpPr>
            <a:grpSpLocks/>
          </p:cNvGrpSpPr>
          <p:nvPr userDrawn="1"/>
        </p:nvGrpSpPr>
        <p:grpSpPr bwMode="auto">
          <a:xfrm>
            <a:off x="0" y="4030663"/>
            <a:ext cx="9144000" cy="1371600"/>
            <a:chOff x="0" y="4030687"/>
            <a:chExt cx="9144000" cy="1371600"/>
          </a:xfrm>
        </p:grpSpPr>
        <p:sp>
          <p:nvSpPr>
            <p:cNvPr id="11" name="Rectangle 10"/>
            <p:cNvSpPr/>
            <p:nvPr userDrawn="1"/>
          </p:nvSpPr>
          <p:spPr>
            <a:xfrm>
              <a:off x="0" y="4030687"/>
              <a:ext cx="9144000" cy="137160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grpSp>
          <p:nvGrpSpPr>
            <p:cNvPr id="12" name="Group"/>
            <p:cNvGrpSpPr>
              <a:grpSpLocks/>
            </p:cNvGrpSpPr>
            <p:nvPr userDrawn="1"/>
          </p:nvGrpSpPr>
          <p:grpSpPr bwMode="auto">
            <a:xfrm>
              <a:off x="76200" y="4098949"/>
              <a:ext cx="8991600" cy="1235075"/>
              <a:chOff x="74600" y="4098949"/>
              <a:chExt cx="8991600" cy="1235075"/>
            </a:xfrm>
          </p:grpSpPr>
          <p:sp>
            <p:nvSpPr>
              <p:cNvPr id="17" name="Rounded Rectangle 16"/>
              <p:cNvSpPr/>
              <p:nvPr userDrawn="1"/>
            </p:nvSpPr>
            <p:spPr>
              <a:xfrm>
                <a:off x="74600" y="4098949"/>
                <a:ext cx="6956425" cy="1235075"/>
              </a:xfrm>
              <a:prstGeom prst="roundRect">
                <a:avLst>
                  <a:gd name="adj" fmla="val 940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Rounded Rectangle 17"/>
              <p:cNvSpPr/>
              <p:nvPr userDrawn="1"/>
            </p:nvSpPr>
            <p:spPr>
              <a:xfrm>
                <a:off x="7135800" y="4098949"/>
                <a:ext cx="1930400" cy="1235075"/>
              </a:xfrm>
              <a:prstGeom prst="roundRect">
                <a:avLst>
                  <a:gd name="adj" fmla="val 882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9" name="White Back 3"/>
          <p:cNvSpPr/>
          <p:nvPr userDrawn="1"/>
        </p:nvSpPr>
        <p:spPr>
          <a:xfrm rot="5400000" flipV="1">
            <a:off x="2151062" y="-968375"/>
            <a:ext cx="6858001" cy="8785225"/>
          </a:xfrm>
          <a:prstGeom prst="wave">
            <a:avLst>
              <a:gd name="adj1" fmla="val 3868"/>
              <a:gd name="adj2" fmla="val -29"/>
            </a:avLst>
          </a:prstGeom>
          <a:solidFill>
            <a:srgbClr val="FFFFFF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20" name="خط چین"/>
          <p:cNvCxnSpPr/>
          <p:nvPr userDrawn="1"/>
        </p:nvCxnSpPr>
        <p:spPr>
          <a:xfrm flipH="1">
            <a:off x="1835150" y="1531938"/>
            <a:ext cx="6824663" cy="0"/>
          </a:xfrm>
          <a:prstGeom prst="line">
            <a:avLst/>
          </a:prstGeom>
          <a:ln w="79375" cap="sq" cmpd="sng">
            <a:solidFill>
              <a:srgbClr val="006600">
                <a:alpha val="50000"/>
              </a:srgbClr>
            </a:solidFill>
            <a:prstDash val="sysDot"/>
            <a:round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3" name="عنوان مطلب"/>
          <p:cNvSpPr>
            <a:spLocks noGrp="1"/>
          </p:cNvSpPr>
          <p:nvPr>
            <p:ph type="title"/>
          </p:nvPr>
        </p:nvSpPr>
        <p:spPr>
          <a:xfrm>
            <a:off x="1835696" y="274639"/>
            <a:ext cx="6851104" cy="1143000"/>
          </a:xfrm>
        </p:spPr>
        <p:txBody>
          <a:bodyPr>
            <a:normAutofit/>
          </a:bodyPr>
          <a:lstStyle>
            <a:lvl1pPr>
              <a:defRPr sz="3600" b="1">
                <a:solidFill>
                  <a:srgbClr val="006600"/>
                </a:solidFill>
                <a:cs typeface="B Mitra" pitchFamily="2" charset="-78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4" name="مطلب"/>
          <p:cNvSpPr>
            <a:spLocks noGrp="1"/>
          </p:cNvSpPr>
          <p:nvPr>
            <p:ph type="body" sz="quarter" idx="10"/>
          </p:nvPr>
        </p:nvSpPr>
        <p:spPr>
          <a:xfrm>
            <a:off x="1835696" y="2348880"/>
            <a:ext cx="6808242" cy="4009078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0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just" rtl="1">
              <a:buClr>
                <a:srgbClr val="C00000"/>
              </a:buClr>
              <a:buSzPct val="75000"/>
              <a:buFont typeface="Arial" pitchFamily="34" charset="0"/>
              <a:buNone/>
              <a:defRPr sz="3000" b="0" baseline="0">
                <a:solidFill>
                  <a:schemeClr val="tx2">
                    <a:lumMod val="75000"/>
                  </a:schemeClr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مطلب"/>
          <p:cNvSpPr>
            <a:spLocks noGrp="1"/>
          </p:cNvSpPr>
          <p:nvPr>
            <p:ph type="body" sz="quarter" idx="12"/>
          </p:nvPr>
        </p:nvSpPr>
        <p:spPr>
          <a:xfrm>
            <a:off x="1835696" y="1700808"/>
            <a:ext cx="6808242" cy="576064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1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r" rtl="1">
              <a:buClr>
                <a:srgbClr val="C00000"/>
              </a:buClr>
              <a:buSzPct val="75000"/>
              <a:buFont typeface="Arial" pitchFamily="34" charset="0"/>
              <a:buNone/>
              <a:defRPr sz="2500">
                <a:solidFill>
                  <a:schemeClr val="tx1"/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شماره جلسه/عنوان جلسه"/>
          <p:cNvSpPr>
            <a:spLocks noGrp="1"/>
          </p:cNvSpPr>
          <p:nvPr>
            <p:ph sz="quarter" idx="11"/>
          </p:nvPr>
        </p:nvSpPr>
        <p:spPr>
          <a:xfrm rot="10800000">
            <a:off x="-2" y="260648"/>
            <a:ext cx="1187452" cy="3528392"/>
          </a:xfrm>
        </p:spPr>
        <p:txBody>
          <a:bodyPr vert="vert"/>
          <a:lstStyle>
            <a:lvl1pPr marL="0" indent="0" algn="r" rtl="1">
              <a:buNone/>
              <a:defRPr sz="1500" b="1" baseline="0">
                <a:solidFill>
                  <a:srgbClr val="C00000"/>
                </a:solidFill>
                <a:effectLst/>
                <a:cs typeface="B Zar" pitchFamily="2" charset="-78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3730201"/>
      </p:ext>
    </p:extLst>
  </p:cSld>
  <p:clrMapOvr>
    <a:masterClrMapping/>
  </p:clrMapOvr>
  <p:transition spd="slow">
    <p:wipe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G:\Moshtari\Hadi\Moasseseh\PowerPoint\Back 01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White Back 1" hidden="1"/>
          <p:cNvGrpSpPr>
            <a:grpSpLocks/>
          </p:cNvGrpSpPr>
          <p:nvPr userDrawn="1"/>
        </p:nvGrpSpPr>
        <p:grpSpPr bwMode="auto">
          <a:xfrm>
            <a:off x="474663" y="588963"/>
            <a:ext cx="8201025" cy="5688012"/>
            <a:chOff x="475072" y="588938"/>
            <a:chExt cx="8200206" cy="5688036"/>
          </a:xfrm>
        </p:grpSpPr>
        <p:sp>
          <p:nvSpPr>
            <p:cNvPr id="8" name="Title"/>
            <p:cNvSpPr/>
            <p:nvPr userDrawn="1"/>
          </p:nvSpPr>
          <p:spPr>
            <a:xfrm flipH="1">
              <a:off x="475072" y="588938"/>
              <a:ext cx="8193857" cy="1050929"/>
            </a:xfrm>
            <a:prstGeom prst="round2DiagRect">
              <a:avLst/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Text"/>
            <p:cNvSpPr/>
            <p:nvPr userDrawn="1"/>
          </p:nvSpPr>
          <p:spPr>
            <a:xfrm flipH="1" flipV="1">
              <a:off x="481421" y="1711305"/>
              <a:ext cx="8193857" cy="4565669"/>
            </a:xfrm>
            <a:prstGeom prst="round2DiagRect">
              <a:avLst>
                <a:gd name="adj1" fmla="val 4565"/>
                <a:gd name="adj2" fmla="val 0"/>
              </a:avLst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White Back 2" hidden="1"/>
          <p:cNvGrpSpPr>
            <a:grpSpLocks/>
          </p:cNvGrpSpPr>
          <p:nvPr userDrawn="1"/>
        </p:nvGrpSpPr>
        <p:grpSpPr bwMode="auto">
          <a:xfrm>
            <a:off x="0" y="4030663"/>
            <a:ext cx="9144000" cy="1371600"/>
            <a:chOff x="0" y="4030687"/>
            <a:chExt cx="9144000" cy="1371600"/>
          </a:xfrm>
        </p:grpSpPr>
        <p:sp>
          <p:nvSpPr>
            <p:cNvPr id="11" name="Rectangle 10"/>
            <p:cNvSpPr/>
            <p:nvPr userDrawn="1"/>
          </p:nvSpPr>
          <p:spPr>
            <a:xfrm>
              <a:off x="0" y="4030687"/>
              <a:ext cx="9144000" cy="137160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grpSp>
          <p:nvGrpSpPr>
            <p:cNvPr id="12" name="Group"/>
            <p:cNvGrpSpPr>
              <a:grpSpLocks/>
            </p:cNvGrpSpPr>
            <p:nvPr userDrawn="1"/>
          </p:nvGrpSpPr>
          <p:grpSpPr bwMode="auto">
            <a:xfrm>
              <a:off x="76200" y="4098949"/>
              <a:ext cx="8991600" cy="1235075"/>
              <a:chOff x="74600" y="4098949"/>
              <a:chExt cx="8991600" cy="1235075"/>
            </a:xfrm>
          </p:grpSpPr>
          <p:sp>
            <p:nvSpPr>
              <p:cNvPr id="17" name="Rounded Rectangle 16"/>
              <p:cNvSpPr/>
              <p:nvPr userDrawn="1"/>
            </p:nvSpPr>
            <p:spPr>
              <a:xfrm>
                <a:off x="74600" y="4098949"/>
                <a:ext cx="6956425" cy="1235075"/>
              </a:xfrm>
              <a:prstGeom prst="roundRect">
                <a:avLst>
                  <a:gd name="adj" fmla="val 940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Rounded Rectangle 17"/>
              <p:cNvSpPr/>
              <p:nvPr userDrawn="1"/>
            </p:nvSpPr>
            <p:spPr>
              <a:xfrm>
                <a:off x="7135800" y="4098949"/>
                <a:ext cx="1930400" cy="1235075"/>
              </a:xfrm>
              <a:prstGeom prst="roundRect">
                <a:avLst>
                  <a:gd name="adj" fmla="val 882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9" name="White Back 3"/>
          <p:cNvSpPr/>
          <p:nvPr userDrawn="1"/>
        </p:nvSpPr>
        <p:spPr>
          <a:xfrm rot="5400000" flipV="1">
            <a:off x="2151062" y="-968375"/>
            <a:ext cx="6858001" cy="8785225"/>
          </a:xfrm>
          <a:prstGeom prst="wave">
            <a:avLst>
              <a:gd name="adj1" fmla="val 3868"/>
              <a:gd name="adj2" fmla="val -29"/>
            </a:avLst>
          </a:prstGeom>
          <a:solidFill>
            <a:srgbClr val="FFFFFF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20" name="خط چین"/>
          <p:cNvCxnSpPr/>
          <p:nvPr userDrawn="1"/>
        </p:nvCxnSpPr>
        <p:spPr>
          <a:xfrm flipH="1">
            <a:off x="1835150" y="1531938"/>
            <a:ext cx="6824663" cy="0"/>
          </a:xfrm>
          <a:prstGeom prst="line">
            <a:avLst/>
          </a:prstGeom>
          <a:ln w="79375" cap="sq" cmpd="sng">
            <a:solidFill>
              <a:srgbClr val="006600">
                <a:alpha val="50000"/>
              </a:srgbClr>
            </a:solidFill>
            <a:prstDash val="sysDot"/>
            <a:round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3" name="عنوان مطلب"/>
          <p:cNvSpPr>
            <a:spLocks noGrp="1"/>
          </p:cNvSpPr>
          <p:nvPr>
            <p:ph type="title"/>
          </p:nvPr>
        </p:nvSpPr>
        <p:spPr>
          <a:xfrm>
            <a:off x="1835696" y="274639"/>
            <a:ext cx="6851104" cy="1143000"/>
          </a:xfrm>
        </p:spPr>
        <p:txBody>
          <a:bodyPr>
            <a:normAutofit/>
          </a:bodyPr>
          <a:lstStyle>
            <a:lvl1pPr>
              <a:defRPr sz="3600" b="1">
                <a:solidFill>
                  <a:srgbClr val="006600"/>
                </a:solidFill>
                <a:cs typeface="B Mitra" pitchFamily="2" charset="-78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4" name="مطلب"/>
          <p:cNvSpPr>
            <a:spLocks noGrp="1"/>
          </p:cNvSpPr>
          <p:nvPr>
            <p:ph type="body" sz="quarter" idx="10"/>
          </p:nvPr>
        </p:nvSpPr>
        <p:spPr>
          <a:xfrm>
            <a:off x="1835696" y="2348880"/>
            <a:ext cx="6808242" cy="4009078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0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just" rtl="1">
              <a:buClr>
                <a:srgbClr val="C00000"/>
              </a:buClr>
              <a:buSzPct val="75000"/>
              <a:buFont typeface="Arial" pitchFamily="34" charset="0"/>
              <a:buNone/>
              <a:defRPr sz="3000" b="0" baseline="0">
                <a:solidFill>
                  <a:schemeClr val="tx2">
                    <a:lumMod val="75000"/>
                  </a:schemeClr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مطلب"/>
          <p:cNvSpPr>
            <a:spLocks noGrp="1"/>
          </p:cNvSpPr>
          <p:nvPr>
            <p:ph type="body" sz="quarter" idx="12"/>
          </p:nvPr>
        </p:nvSpPr>
        <p:spPr>
          <a:xfrm>
            <a:off x="1835696" y="1700808"/>
            <a:ext cx="6808242" cy="576064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1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r" rtl="1">
              <a:buClr>
                <a:srgbClr val="C00000"/>
              </a:buClr>
              <a:buSzPct val="75000"/>
              <a:buFont typeface="Arial" pitchFamily="34" charset="0"/>
              <a:buNone/>
              <a:defRPr sz="2500">
                <a:solidFill>
                  <a:schemeClr val="tx1"/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شماره جلسه/عنوان جلسه"/>
          <p:cNvSpPr>
            <a:spLocks noGrp="1"/>
          </p:cNvSpPr>
          <p:nvPr>
            <p:ph sz="quarter" idx="11"/>
          </p:nvPr>
        </p:nvSpPr>
        <p:spPr>
          <a:xfrm rot="10800000">
            <a:off x="-2" y="260648"/>
            <a:ext cx="1187452" cy="3528392"/>
          </a:xfrm>
        </p:spPr>
        <p:txBody>
          <a:bodyPr vert="vert"/>
          <a:lstStyle>
            <a:lvl1pPr marL="0" indent="0" algn="r" rtl="1">
              <a:buNone/>
              <a:defRPr sz="1500" b="1" baseline="0">
                <a:solidFill>
                  <a:srgbClr val="C00000"/>
                </a:solidFill>
                <a:effectLst/>
                <a:cs typeface="B Zar" pitchFamily="2" charset="-78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13934195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FABFBA7-E6E7-471C-9FB2-97C991FC1375}" type="datetimeFigureOut">
              <a:rPr lang="en-US"/>
              <a:pPr>
                <a:defRPr/>
              </a:pPr>
              <a:t>4/22/2019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84EFCB5E-370E-48A1-8155-4317483F7E8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309400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G:\Moshtari\Hadi\Moasseseh\PowerPoint\Back 01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White Back 1" hidden="1"/>
          <p:cNvGrpSpPr>
            <a:grpSpLocks/>
          </p:cNvGrpSpPr>
          <p:nvPr userDrawn="1"/>
        </p:nvGrpSpPr>
        <p:grpSpPr bwMode="auto">
          <a:xfrm>
            <a:off x="474663" y="588963"/>
            <a:ext cx="8201025" cy="5688012"/>
            <a:chOff x="475072" y="588938"/>
            <a:chExt cx="8200206" cy="5688036"/>
          </a:xfrm>
        </p:grpSpPr>
        <p:sp>
          <p:nvSpPr>
            <p:cNvPr id="8" name="Title"/>
            <p:cNvSpPr/>
            <p:nvPr userDrawn="1"/>
          </p:nvSpPr>
          <p:spPr>
            <a:xfrm flipH="1">
              <a:off x="475072" y="588938"/>
              <a:ext cx="8193857" cy="1050929"/>
            </a:xfrm>
            <a:prstGeom prst="round2DiagRect">
              <a:avLst/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Text"/>
            <p:cNvSpPr/>
            <p:nvPr userDrawn="1"/>
          </p:nvSpPr>
          <p:spPr>
            <a:xfrm flipH="1" flipV="1">
              <a:off x="481421" y="1711305"/>
              <a:ext cx="8193857" cy="4565669"/>
            </a:xfrm>
            <a:prstGeom prst="round2DiagRect">
              <a:avLst>
                <a:gd name="adj1" fmla="val 4565"/>
                <a:gd name="adj2" fmla="val 0"/>
              </a:avLst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White Back 2" hidden="1"/>
          <p:cNvGrpSpPr>
            <a:grpSpLocks/>
          </p:cNvGrpSpPr>
          <p:nvPr userDrawn="1"/>
        </p:nvGrpSpPr>
        <p:grpSpPr bwMode="auto">
          <a:xfrm>
            <a:off x="0" y="4030663"/>
            <a:ext cx="9144000" cy="1371600"/>
            <a:chOff x="0" y="4030687"/>
            <a:chExt cx="9144000" cy="1371600"/>
          </a:xfrm>
        </p:grpSpPr>
        <p:sp>
          <p:nvSpPr>
            <p:cNvPr id="11" name="Rectangle 10"/>
            <p:cNvSpPr/>
            <p:nvPr userDrawn="1"/>
          </p:nvSpPr>
          <p:spPr>
            <a:xfrm>
              <a:off x="0" y="4030687"/>
              <a:ext cx="9144000" cy="137160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grpSp>
          <p:nvGrpSpPr>
            <p:cNvPr id="12" name="Group"/>
            <p:cNvGrpSpPr>
              <a:grpSpLocks/>
            </p:cNvGrpSpPr>
            <p:nvPr userDrawn="1"/>
          </p:nvGrpSpPr>
          <p:grpSpPr bwMode="auto">
            <a:xfrm>
              <a:off x="76200" y="4098949"/>
              <a:ext cx="8991600" cy="1235075"/>
              <a:chOff x="74600" y="4098949"/>
              <a:chExt cx="8991600" cy="1235075"/>
            </a:xfrm>
          </p:grpSpPr>
          <p:sp>
            <p:nvSpPr>
              <p:cNvPr id="17" name="Rounded Rectangle 16"/>
              <p:cNvSpPr/>
              <p:nvPr userDrawn="1"/>
            </p:nvSpPr>
            <p:spPr>
              <a:xfrm>
                <a:off x="74600" y="4098949"/>
                <a:ext cx="6956425" cy="1235075"/>
              </a:xfrm>
              <a:prstGeom prst="roundRect">
                <a:avLst>
                  <a:gd name="adj" fmla="val 940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Rounded Rectangle 17"/>
              <p:cNvSpPr/>
              <p:nvPr userDrawn="1"/>
            </p:nvSpPr>
            <p:spPr>
              <a:xfrm>
                <a:off x="7135800" y="4098949"/>
                <a:ext cx="1930400" cy="1235075"/>
              </a:xfrm>
              <a:prstGeom prst="roundRect">
                <a:avLst>
                  <a:gd name="adj" fmla="val 882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9" name="White Back 3"/>
          <p:cNvSpPr/>
          <p:nvPr userDrawn="1"/>
        </p:nvSpPr>
        <p:spPr>
          <a:xfrm rot="5400000" flipV="1">
            <a:off x="2151062" y="-968375"/>
            <a:ext cx="6858001" cy="8785225"/>
          </a:xfrm>
          <a:prstGeom prst="wave">
            <a:avLst>
              <a:gd name="adj1" fmla="val 3868"/>
              <a:gd name="adj2" fmla="val -29"/>
            </a:avLst>
          </a:prstGeom>
          <a:solidFill>
            <a:srgbClr val="FFFFFF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20" name="خط چین"/>
          <p:cNvCxnSpPr/>
          <p:nvPr userDrawn="1"/>
        </p:nvCxnSpPr>
        <p:spPr>
          <a:xfrm flipH="1">
            <a:off x="1835150" y="1531938"/>
            <a:ext cx="6824663" cy="0"/>
          </a:xfrm>
          <a:prstGeom prst="line">
            <a:avLst/>
          </a:prstGeom>
          <a:ln w="79375" cap="sq" cmpd="sng">
            <a:solidFill>
              <a:srgbClr val="006600">
                <a:alpha val="50000"/>
              </a:srgbClr>
            </a:solidFill>
            <a:prstDash val="sysDot"/>
            <a:round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3" name="عنوان مطلب"/>
          <p:cNvSpPr>
            <a:spLocks noGrp="1"/>
          </p:cNvSpPr>
          <p:nvPr>
            <p:ph type="title"/>
          </p:nvPr>
        </p:nvSpPr>
        <p:spPr>
          <a:xfrm>
            <a:off x="1835696" y="274639"/>
            <a:ext cx="6851104" cy="1143000"/>
          </a:xfrm>
        </p:spPr>
        <p:txBody>
          <a:bodyPr>
            <a:normAutofit/>
          </a:bodyPr>
          <a:lstStyle>
            <a:lvl1pPr>
              <a:defRPr sz="3600" b="1">
                <a:solidFill>
                  <a:srgbClr val="006600"/>
                </a:solidFill>
                <a:cs typeface="B Mitra" pitchFamily="2" charset="-78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4" name="مطلب"/>
          <p:cNvSpPr>
            <a:spLocks noGrp="1"/>
          </p:cNvSpPr>
          <p:nvPr>
            <p:ph type="body" sz="quarter" idx="10"/>
          </p:nvPr>
        </p:nvSpPr>
        <p:spPr>
          <a:xfrm>
            <a:off x="1835696" y="2348880"/>
            <a:ext cx="6808242" cy="4009078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0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just" rtl="1">
              <a:buClr>
                <a:srgbClr val="C00000"/>
              </a:buClr>
              <a:buSzPct val="75000"/>
              <a:buFont typeface="Arial" pitchFamily="34" charset="0"/>
              <a:buNone/>
              <a:defRPr sz="3000" b="0" baseline="0">
                <a:solidFill>
                  <a:schemeClr val="tx2">
                    <a:lumMod val="75000"/>
                  </a:schemeClr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مطلب"/>
          <p:cNvSpPr>
            <a:spLocks noGrp="1"/>
          </p:cNvSpPr>
          <p:nvPr>
            <p:ph type="body" sz="quarter" idx="12"/>
          </p:nvPr>
        </p:nvSpPr>
        <p:spPr>
          <a:xfrm>
            <a:off x="1835696" y="1700808"/>
            <a:ext cx="6808242" cy="576064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1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r" rtl="1">
              <a:buClr>
                <a:srgbClr val="C00000"/>
              </a:buClr>
              <a:buSzPct val="75000"/>
              <a:buFont typeface="Arial" pitchFamily="34" charset="0"/>
              <a:buNone/>
              <a:defRPr sz="2500">
                <a:solidFill>
                  <a:schemeClr val="tx1"/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شماره جلسه/عنوان جلسه"/>
          <p:cNvSpPr>
            <a:spLocks noGrp="1"/>
          </p:cNvSpPr>
          <p:nvPr>
            <p:ph sz="quarter" idx="11"/>
          </p:nvPr>
        </p:nvSpPr>
        <p:spPr>
          <a:xfrm rot="10800000">
            <a:off x="-2" y="260648"/>
            <a:ext cx="1187452" cy="3528392"/>
          </a:xfrm>
        </p:spPr>
        <p:txBody>
          <a:bodyPr vert="vert"/>
          <a:lstStyle>
            <a:lvl1pPr marL="0" indent="0" algn="r" rtl="1">
              <a:buNone/>
              <a:defRPr sz="1500" b="1" baseline="0">
                <a:solidFill>
                  <a:srgbClr val="C00000"/>
                </a:solidFill>
                <a:effectLst/>
                <a:cs typeface="B Zar" pitchFamily="2" charset="-78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46972207"/>
      </p:ext>
    </p:extLst>
  </p:cSld>
  <p:clrMapOvr>
    <a:masterClrMapping/>
  </p:clrMapOvr>
  <p:transition spd="slow">
    <p:wipe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G:\Moshtari\Hadi\Moasseseh\PowerPoint\Back 01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White Back 1" hidden="1"/>
          <p:cNvGrpSpPr>
            <a:grpSpLocks/>
          </p:cNvGrpSpPr>
          <p:nvPr userDrawn="1"/>
        </p:nvGrpSpPr>
        <p:grpSpPr bwMode="auto">
          <a:xfrm>
            <a:off x="474663" y="588963"/>
            <a:ext cx="8201025" cy="5688012"/>
            <a:chOff x="475072" y="588938"/>
            <a:chExt cx="8200206" cy="5688036"/>
          </a:xfrm>
        </p:grpSpPr>
        <p:sp>
          <p:nvSpPr>
            <p:cNvPr id="8" name="Title"/>
            <p:cNvSpPr/>
            <p:nvPr userDrawn="1"/>
          </p:nvSpPr>
          <p:spPr>
            <a:xfrm flipH="1">
              <a:off x="475072" y="588938"/>
              <a:ext cx="8193857" cy="1050929"/>
            </a:xfrm>
            <a:prstGeom prst="round2DiagRect">
              <a:avLst/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Text"/>
            <p:cNvSpPr/>
            <p:nvPr userDrawn="1"/>
          </p:nvSpPr>
          <p:spPr>
            <a:xfrm flipH="1" flipV="1">
              <a:off x="481421" y="1711305"/>
              <a:ext cx="8193857" cy="4565669"/>
            </a:xfrm>
            <a:prstGeom prst="round2DiagRect">
              <a:avLst>
                <a:gd name="adj1" fmla="val 4565"/>
                <a:gd name="adj2" fmla="val 0"/>
              </a:avLst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White Back 2" hidden="1"/>
          <p:cNvGrpSpPr>
            <a:grpSpLocks/>
          </p:cNvGrpSpPr>
          <p:nvPr userDrawn="1"/>
        </p:nvGrpSpPr>
        <p:grpSpPr bwMode="auto">
          <a:xfrm>
            <a:off x="0" y="4030663"/>
            <a:ext cx="9144000" cy="1371600"/>
            <a:chOff x="0" y="4030687"/>
            <a:chExt cx="9144000" cy="1371600"/>
          </a:xfrm>
        </p:grpSpPr>
        <p:sp>
          <p:nvSpPr>
            <p:cNvPr id="11" name="Rectangle 10"/>
            <p:cNvSpPr/>
            <p:nvPr userDrawn="1"/>
          </p:nvSpPr>
          <p:spPr>
            <a:xfrm>
              <a:off x="0" y="4030687"/>
              <a:ext cx="9144000" cy="137160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grpSp>
          <p:nvGrpSpPr>
            <p:cNvPr id="12" name="Group"/>
            <p:cNvGrpSpPr>
              <a:grpSpLocks/>
            </p:cNvGrpSpPr>
            <p:nvPr userDrawn="1"/>
          </p:nvGrpSpPr>
          <p:grpSpPr bwMode="auto">
            <a:xfrm>
              <a:off x="76200" y="4098949"/>
              <a:ext cx="8991600" cy="1235075"/>
              <a:chOff x="74600" y="4098949"/>
              <a:chExt cx="8991600" cy="1235075"/>
            </a:xfrm>
          </p:grpSpPr>
          <p:sp>
            <p:nvSpPr>
              <p:cNvPr id="17" name="Rounded Rectangle 16"/>
              <p:cNvSpPr/>
              <p:nvPr userDrawn="1"/>
            </p:nvSpPr>
            <p:spPr>
              <a:xfrm>
                <a:off x="74600" y="4098949"/>
                <a:ext cx="6956425" cy="1235075"/>
              </a:xfrm>
              <a:prstGeom prst="roundRect">
                <a:avLst>
                  <a:gd name="adj" fmla="val 940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Rounded Rectangle 17"/>
              <p:cNvSpPr/>
              <p:nvPr userDrawn="1"/>
            </p:nvSpPr>
            <p:spPr>
              <a:xfrm>
                <a:off x="7135800" y="4098949"/>
                <a:ext cx="1930400" cy="1235075"/>
              </a:xfrm>
              <a:prstGeom prst="roundRect">
                <a:avLst>
                  <a:gd name="adj" fmla="val 882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9" name="White Back 3"/>
          <p:cNvSpPr/>
          <p:nvPr userDrawn="1"/>
        </p:nvSpPr>
        <p:spPr>
          <a:xfrm rot="5400000" flipV="1">
            <a:off x="2151062" y="-968375"/>
            <a:ext cx="6858001" cy="8785225"/>
          </a:xfrm>
          <a:prstGeom prst="wave">
            <a:avLst>
              <a:gd name="adj1" fmla="val 3868"/>
              <a:gd name="adj2" fmla="val -29"/>
            </a:avLst>
          </a:prstGeom>
          <a:solidFill>
            <a:srgbClr val="FFFFFF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20" name="خط چین"/>
          <p:cNvCxnSpPr/>
          <p:nvPr userDrawn="1"/>
        </p:nvCxnSpPr>
        <p:spPr>
          <a:xfrm flipH="1">
            <a:off x="1835150" y="1531938"/>
            <a:ext cx="6824663" cy="0"/>
          </a:xfrm>
          <a:prstGeom prst="line">
            <a:avLst/>
          </a:prstGeom>
          <a:ln w="79375" cap="sq" cmpd="sng">
            <a:solidFill>
              <a:srgbClr val="006600">
                <a:alpha val="50000"/>
              </a:srgbClr>
            </a:solidFill>
            <a:prstDash val="sysDot"/>
            <a:round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3" name="عنوان مطلب"/>
          <p:cNvSpPr>
            <a:spLocks noGrp="1"/>
          </p:cNvSpPr>
          <p:nvPr>
            <p:ph type="title"/>
          </p:nvPr>
        </p:nvSpPr>
        <p:spPr>
          <a:xfrm>
            <a:off x="1835696" y="274639"/>
            <a:ext cx="6851104" cy="1143000"/>
          </a:xfrm>
        </p:spPr>
        <p:txBody>
          <a:bodyPr>
            <a:normAutofit/>
          </a:bodyPr>
          <a:lstStyle>
            <a:lvl1pPr>
              <a:defRPr sz="3600" b="1">
                <a:solidFill>
                  <a:srgbClr val="006600"/>
                </a:solidFill>
                <a:cs typeface="B Mitra" pitchFamily="2" charset="-78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4" name="مطلب"/>
          <p:cNvSpPr>
            <a:spLocks noGrp="1"/>
          </p:cNvSpPr>
          <p:nvPr>
            <p:ph type="body" sz="quarter" idx="10"/>
          </p:nvPr>
        </p:nvSpPr>
        <p:spPr>
          <a:xfrm>
            <a:off x="1835696" y="2348880"/>
            <a:ext cx="6808242" cy="4009078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0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just" rtl="1">
              <a:buClr>
                <a:srgbClr val="C00000"/>
              </a:buClr>
              <a:buSzPct val="75000"/>
              <a:buFont typeface="Arial" pitchFamily="34" charset="0"/>
              <a:buNone/>
              <a:defRPr sz="3000" b="0" baseline="0">
                <a:solidFill>
                  <a:schemeClr val="tx2">
                    <a:lumMod val="75000"/>
                  </a:schemeClr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مطلب"/>
          <p:cNvSpPr>
            <a:spLocks noGrp="1"/>
          </p:cNvSpPr>
          <p:nvPr>
            <p:ph type="body" sz="quarter" idx="12"/>
          </p:nvPr>
        </p:nvSpPr>
        <p:spPr>
          <a:xfrm>
            <a:off x="1835696" y="1700808"/>
            <a:ext cx="6808242" cy="576064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1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r" rtl="1">
              <a:buClr>
                <a:srgbClr val="C00000"/>
              </a:buClr>
              <a:buSzPct val="75000"/>
              <a:buFont typeface="Arial" pitchFamily="34" charset="0"/>
              <a:buNone/>
              <a:defRPr sz="2500">
                <a:solidFill>
                  <a:schemeClr val="tx1"/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شماره جلسه/عنوان جلسه"/>
          <p:cNvSpPr>
            <a:spLocks noGrp="1"/>
          </p:cNvSpPr>
          <p:nvPr>
            <p:ph sz="quarter" idx="11"/>
          </p:nvPr>
        </p:nvSpPr>
        <p:spPr>
          <a:xfrm rot="10800000">
            <a:off x="-2" y="260648"/>
            <a:ext cx="1187452" cy="3528392"/>
          </a:xfrm>
        </p:spPr>
        <p:txBody>
          <a:bodyPr vert="vert"/>
          <a:lstStyle>
            <a:lvl1pPr marL="0" indent="0" algn="r" rtl="1">
              <a:buNone/>
              <a:defRPr sz="1500" b="1" baseline="0">
                <a:solidFill>
                  <a:srgbClr val="C00000"/>
                </a:solidFill>
                <a:effectLst/>
                <a:cs typeface="B Zar" pitchFamily="2" charset="-78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6948037"/>
      </p:ext>
    </p:extLst>
  </p:cSld>
  <p:clrMapOvr>
    <a:masterClrMapping/>
  </p:clrMapOvr>
  <p:transition spd="slow">
    <p:wipe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G:\Moshtari\Hadi\Moasseseh\PowerPoint\Back 01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White Back 1" hidden="1"/>
          <p:cNvGrpSpPr>
            <a:grpSpLocks/>
          </p:cNvGrpSpPr>
          <p:nvPr userDrawn="1"/>
        </p:nvGrpSpPr>
        <p:grpSpPr bwMode="auto">
          <a:xfrm>
            <a:off x="474663" y="588963"/>
            <a:ext cx="8201025" cy="5688012"/>
            <a:chOff x="475072" y="588938"/>
            <a:chExt cx="8200206" cy="5688036"/>
          </a:xfrm>
        </p:grpSpPr>
        <p:sp>
          <p:nvSpPr>
            <p:cNvPr id="8" name="Title"/>
            <p:cNvSpPr/>
            <p:nvPr userDrawn="1"/>
          </p:nvSpPr>
          <p:spPr>
            <a:xfrm flipH="1">
              <a:off x="475072" y="588938"/>
              <a:ext cx="8193857" cy="1050929"/>
            </a:xfrm>
            <a:prstGeom prst="round2DiagRect">
              <a:avLst/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Text"/>
            <p:cNvSpPr/>
            <p:nvPr userDrawn="1"/>
          </p:nvSpPr>
          <p:spPr>
            <a:xfrm flipH="1" flipV="1">
              <a:off x="481421" y="1711305"/>
              <a:ext cx="8193857" cy="4565669"/>
            </a:xfrm>
            <a:prstGeom prst="round2DiagRect">
              <a:avLst>
                <a:gd name="adj1" fmla="val 4565"/>
                <a:gd name="adj2" fmla="val 0"/>
              </a:avLst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White Back 2" hidden="1"/>
          <p:cNvGrpSpPr>
            <a:grpSpLocks/>
          </p:cNvGrpSpPr>
          <p:nvPr userDrawn="1"/>
        </p:nvGrpSpPr>
        <p:grpSpPr bwMode="auto">
          <a:xfrm>
            <a:off x="0" y="4030663"/>
            <a:ext cx="9144000" cy="1371600"/>
            <a:chOff x="0" y="4030687"/>
            <a:chExt cx="9144000" cy="1371600"/>
          </a:xfrm>
        </p:grpSpPr>
        <p:sp>
          <p:nvSpPr>
            <p:cNvPr id="11" name="Rectangle 10"/>
            <p:cNvSpPr/>
            <p:nvPr userDrawn="1"/>
          </p:nvSpPr>
          <p:spPr>
            <a:xfrm>
              <a:off x="0" y="4030687"/>
              <a:ext cx="9144000" cy="137160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grpSp>
          <p:nvGrpSpPr>
            <p:cNvPr id="12" name="Group"/>
            <p:cNvGrpSpPr>
              <a:grpSpLocks/>
            </p:cNvGrpSpPr>
            <p:nvPr userDrawn="1"/>
          </p:nvGrpSpPr>
          <p:grpSpPr bwMode="auto">
            <a:xfrm>
              <a:off x="76200" y="4098949"/>
              <a:ext cx="8991600" cy="1235075"/>
              <a:chOff x="74600" y="4098949"/>
              <a:chExt cx="8991600" cy="1235075"/>
            </a:xfrm>
          </p:grpSpPr>
          <p:sp>
            <p:nvSpPr>
              <p:cNvPr id="17" name="Rounded Rectangle 16"/>
              <p:cNvSpPr/>
              <p:nvPr userDrawn="1"/>
            </p:nvSpPr>
            <p:spPr>
              <a:xfrm>
                <a:off x="74600" y="4098949"/>
                <a:ext cx="6956425" cy="1235075"/>
              </a:xfrm>
              <a:prstGeom prst="roundRect">
                <a:avLst>
                  <a:gd name="adj" fmla="val 940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Rounded Rectangle 17"/>
              <p:cNvSpPr/>
              <p:nvPr userDrawn="1"/>
            </p:nvSpPr>
            <p:spPr>
              <a:xfrm>
                <a:off x="7135800" y="4098949"/>
                <a:ext cx="1930400" cy="1235075"/>
              </a:xfrm>
              <a:prstGeom prst="roundRect">
                <a:avLst>
                  <a:gd name="adj" fmla="val 882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9" name="White Back 3"/>
          <p:cNvSpPr/>
          <p:nvPr userDrawn="1"/>
        </p:nvSpPr>
        <p:spPr>
          <a:xfrm rot="5400000" flipV="1">
            <a:off x="2151062" y="-968375"/>
            <a:ext cx="6858001" cy="8785225"/>
          </a:xfrm>
          <a:prstGeom prst="wave">
            <a:avLst>
              <a:gd name="adj1" fmla="val 3868"/>
              <a:gd name="adj2" fmla="val -29"/>
            </a:avLst>
          </a:prstGeom>
          <a:solidFill>
            <a:srgbClr val="FFFFFF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20" name="خط چین"/>
          <p:cNvCxnSpPr/>
          <p:nvPr userDrawn="1"/>
        </p:nvCxnSpPr>
        <p:spPr>
          <a:xfrm flipH="1">
            <a:off x="1835150" y="1531938"/>
            <a:ext cx="6824663" cy="0"/>
          </a:xfrm>
          <a:prstGeom prst="line">
            <a:avLst/>
          </a:prstGeom>
          <a:ln w="79375" cap="sq" cmpd="sng">
            <a:solidFill>
              <a:srgbClr val="006600">
                <a:alpha val="50000"/>
              </a:srgbClr>
            </a:solidFill>
            <a:prstDash val="sysDot"/>
            <a:round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3" name="عنوان مطلب"/>
          <p:cNvSpPr>
            <a:spLocks noGrp="1"/>
          </p:cNvSpPr>
          <p:nvPr>
            <p:ph type="title"/>
          </p:nvPr>
        </p:nvSpPr>
        <p:spPr>
          <a:xfrm>
            <a:off x="1835696" y="274639"/>
            <a:ext cx="6851104" cy="1143000"/>
          </a:xfrm>
        </p:spPr>
        <p:txBody>
          <a:bodyPr>
            <a:normAutofit/>
          </a:bodyPr>
          <a:lstStyle>
            <a:lvl1pPr>
              <a:defRPr sz="3600" b="1">
                <a:solidFill>
                  <a:srgbClr val="006600"/>
                </a:solidFill>
                <a:cs typeface="B Mitra" pitchFamily="2" charset="-78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4" name="مطلب"/>
          <p:cNvSpPr>
            <a:spLocks noGrp="1"/>
          </p:cNvSpPr>
          <p:nvPr>
            <p:ph type="body" sz="quarter" idx="10"/>
          </p:nvPr>
        </p:nvSpPr>
        <p:spPr>
          <a:xfrm>
            <a:off x="1835696" y="2348880"/>
            <a:ext cx="6808242" cy="4009078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0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just" rtl="1">
              <a:buClr>
                <a:srgbClr val="C00000"/>
              </a:buClr>
              <a:buSzPct val="75000"/>
              <a:buFont typeface="Arial" pitchFamily="34" charset="0"/>
              <a:buNone/>
              <a:defRPr sz="3000" b="0" baseline="0">
                <a:solidFill>
                  <a:schemeClr val="tx2">
                    <a:lumMod val="75000"/>
                  </a:schemeClr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مطلب"/>
          <p:cNvSpPr>
            <a:spLocks noGrp="1"/>
          </p:cNvSpPr>
          <p:nvPr>
            <p:ph type="body" sz="quarter" idx="12"/>
          </p:nvPr>
        </p:nvSpPr>
        <p:spPr>
          <a:xfrm>
            <a:off x="1835696" y="1700808"/>
            <a:ext cx="6808242" cy="576064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1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r" rtl="1">
              <a:buClr>
                <a:srgbClr val="C00000"/>
              </a:buClr>
              <a:buSzPct val="75000"/>
              <a:buFont typeface="Arial" pitchFamily="34" charset="0"/>
              <a:buNone/>
              <a:defRPr sz="2500">
                <a:solidFill>
                  <a:schemeClr val="tx1"/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شماره جلسه/عنوان جلسه"/>
          <p:cNvSpPr>
            <a:spLocks noGrp="1"/>
          </p:cNvSpPr>
          <p:nvPr>
            <p:ph sz="quarter" idx="11"/>
          </p:nvPr>
        </p:nvSpPr>
        <p:spPr>
          <a:xfrm rot="10800000">
            <a:off x="-2" y="260648"/>
            <a:ext cx="1187452" cy="3528392"/>
          </a:xfrm>
        </p:spPr>
        <p:txBody>
          <a:bodyPr vert="vert"/>
          <a:lstStyle>
            <a:lvl1pPr marL="0" indent="0" algn="r" rtl="1">
              <a:buNone/>
              <a:defRPr sz="1500" b="1" baseline="0">
                <a:solidFill>
                  <a:srgbClr val="C00000"/>
                </a:solidFill>
                <a:effectLst/>
                <a:cs typeface="B Zar" pitchFamily="2" charset="-78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00569449"/>
      </p:ext>
    </p:extLst>
  </p:cSld>
  <p:clrMapOvr>
    <a:masterClrMapping/>
  </p:clrMapOvr>
  <p:transition spd="slow">
    <p:wipe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G:\Moshtari\Hadi\Moasseseh\PowerPoint\Back 01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White Back 1" hidden="1"/>
          <p:cNvGrpSpPr>
            <a:grpSpLocks/>
          </p:cNvGrpSpPr>
          <p:nvPr userDrawn="1"/>
        </p:nvGrpSpPr>
        <p:grpSpPr bwMode="auto">
          <a:xfrm>
            <a:off x="474663" y="588963"/>
            <a:ext cx="8201025" cy="5688012"/>
            <a:chOff x="475072" y="588938"/>
            <a:chExt cx="8200206" cy="5688036"/>
          </a:xfrm>
        </p:grpSpPr>
        <p:sp>
          <p:nvSpPr>
            <p:cNvPr id="8" name="Title"/>
            <p:cNvSpPr/>
            <p:nvPr userDrawn="1"/>
          </p:nvSpPr>
          <p:spPr>
            <a:xfrm flipH="1">
              <a:off x="475072" y="588938"/>
              <a:ext cx="8193857" cy="1050929"/>
            </a:xfrm>
            <a:prstGeom prst="round2DiagRect">
              <a:avLst/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Text"/>
            <p:cNvSpPr/>
            <p:nvPr userDrawn="1"/>
          </p:nvSpPr>
          <p:spPr>
            <a:xfrm flipH="1" flipV="1">
              <a:off x="481421" y="1711305"/>
              <a:ext cx="8193857" cy="4565669"/>
            </a:xfrm>
            <a:prstGeom prst="round2DiagRect">
              <a:avLst>
                <a:gd name="adj1" fmla="val 4565"/>
                <a:gd name="adj2" fmla="val 0"/>
              </a:avLst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White Back 2" hidden="1"/>
          <p:cNvGrpSpPr>
            <a:grpSpLocks/>
          </p:cNvGrpSpPr>
          <p:nvPr userDrawn="1"/>
        </p:nvGrpSpPr>
        <p:grpSpPr bwMode="auto">
          <a:xfrm>
            <a:off x="0" y="4030663"/>
            <a:ext cx="9144000" cy="1371600"/>
            <a:chOff x="0" y="4030687"/>
            <a:chExt cx="9144000" cy="1371600"/>
          </a:xfrm>
        </p:grpSpPr>
        <p:sp>
          <p:nvSpPr>
            <p:cNvPr id="11" name="Rectangle 10"/>
            <p:cNvSpPr/>
            <p:nvPr userDrawn="1"/>
          </p:nvSpPr>
          <p:spPr>
            <a:xfrm>
              <a:off x="0" y="4030687"/>
              <a:ext cx="9144000" cy="137160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grpSp>
          <p:nvGrpSpPr>
            <p:cNvPr id="12" name="Group"/>
            <p:cNvGrpSpPr>
              <a:grpSpLocks/>
            </p:cNvGrpSpPr>
            <p:nvPr userDrawn="1"/>
          </p:nvGrpSpPr>
          <p:grpSpPr bwMode="auto">
            <a:xfrm>
              <a:off x="76200" y="4098949"/>
              <a:ext cx="8991600" cy="1235075"/>
              <a:chOff x="74600" y="4098949"/>
              <a:chExt cx="8991600" cy="1235075"/>
            </a:xfrm>
          </p:grpSpPr>
          <p:sp>
            <p:nvSpPr>
              <p:cNvPr id="17" name="Rounded Rectangle 16"/>
              <p:cNvSpPr/>
              <p:nvPr userDrawn="1"/>
            </p:nvSpPr>
            <p:spPr>
              <a:xfrm>
                <a:off x="74600" y="4098949"/>
                <a:ext cx="6956425" cy="1235075"/>
              </a:xfrm>
              <a:prstGeom prst="roundRect">
                <a:avLst>
                  <a:gd name="adj" fmla="val 940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Rounded Rectangle 17"/>
              <p:cNvSpPr/>
              <p:nvPr userDrawn="1"/>
            </p:nvSpPr>
            <p:spPr>
              <a:xfrm>
                <a:off x="7135800" y="4098949"/>
                <a:ext cx="1930400" cy="1235075"/>
              </a:xfrm>
              <a:prstGeom prst="roundRect">
                <a:avLst>
                  <a:gd name="adj" fmla="val 882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9" name="White Back 3"/>
          <p:cNvSpPr/>
          <p:nvPr userDrawn="1"/>
        </p:nvSpPr>
        <p:spPr>
          <a:xfrm rot="5400000" flipV="1">
            <a:off x="2151062" y="-968375"/>
            <a:ext cx="6858001" cy="8785225"/>
          </a:xfrm>
          <a:prstGeom prst="wave">
            <a:avLst>
              <a:gd name="adj1" fmla="val 3868"/>
              <a:gd name="adj2" fmla="val -29"/>
            </a:avLst>
          </a:prstGeom>
          <a:solidFill>
            <a:srgbClr val="FFFFFF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20" name="خط چین"/>
          <p:cNvCxnSpPr/>
          <p:nvPr userDrawn="1"/>
        </p:nvCxnSpPr>
        <p:spPr>
          <a:xfrm flipH="1">
            <a:off x="1835150" y="1531938"/>
            <a:ext cx="6824663" cy="0"/>
          </a:xfrm>
          <a:prstGeom prst="line">
            <a:avLst/>
          </a:prstGeom>
          <a:ln w="79375" cap="sq" cmpd="sng">
            <a:solidFill>
              <a:srgbClr val="006600">
                <a:alpha val="50000"/>
              </a:srgbClr>
            </a:solidFill>
            <a:prstDash val="sysDot"/>
            <a:round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3" name="عنوان مطلب"/>
          <p:cNvSpPr>
            <a:spLocks noGrp="1"/>
          </p:cNvSpPr>
          <p:nvPr>
            <p:ph type="title"/>
          </p:nvPr>
        </p:nvSpPr>
        <p:spPr>
          <a:xfrm>
            <a:off x="1835696" y="274639"/>
            <a:ext cx="6851104" cy="1143000"/>
          </a:xfrm>
        </p:spPr>
        <p:txBody>
          <a:bodyPr>
            <a:normAutofit/>
          </a:bodyPr>
          <a:lstStyle>
            <a:lvl1pPr>
              <a:defRPr sz="3600" b="1">
                <a:solidFill>
                  <a:srgbClr val="006600"/>
                </a:solidFill>
                <a:cs typeface="B Mitra" pitchFamily="2" charset="-78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4" name="مطلب"/>
          <p:cNvSpPr>
            <a:spLocks noGrp="1"/>
          </p:cNvSpPr>
          <p:nvPr>
            <p:ph type="body" sz="quarter" idx="10"/>
          </p:nvPr>
        </p:nvSpPr>
        <p:spPr>
          <a:xfrm>
            <a:off x="1835696" y="2348880"/>
            <a:ext cx="6808242" cy="4009078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0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just" rtl="1">
              <a:buClr>
                <a:srgbClr val="C00000"/>
              </a:buClr>
              <a:buSzPct val="75000"/>
              <a:buFont typeface="Arial" pitchFamily="34" charset="0"/>
              <a:buNone/>
              <a:defRPr sz="3000" b="0" baseline="0">
                <a:solidFill>
                  <a:schemeClr val="tx2">
                    <a:lumMod val="75000"/>
                  </a:schemeClr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مطلب"/>
          <p:cNvSpPr>
            <a:spLocks noGrp="1"/>
          </p:cNvSpPr>
          <p:nvPr>
            <p:ph type="body" sz="quarter" idx="12"/>
          </p:nvPr>
        </p:nvSpPr>
        <p:spPr>
          <a:xfrm>
            <a:off x="1835696" y="1700808"/>
            <a:ext cx="6808242" cy="576064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1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r" rtl="1">
              <a:buClr>
                <a:srgbClr val="C00000"/>
              </a:buClr>
              <a:buSzPct val="75000"/>
              <a:buFont typeface="Arial" pitchFamily="34" charset="0"/>
              <a:buNone/>
              <a:defRPr sz="2500">
                <a:solidFill>
                  <a:schemeClr val="tx1"/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شماره جلسه/عنوان جلسه"/>
          <p:cNvSpPr>
            <a:spLocks noGrp="1"/>
          </p:cNvSpPr>
          <p:nvPr>
            <p:ph sz="quarter" idx="11"/>
          </p:nvPr>
        </p:nvSpPr>
        <p:spPr>
          <a:xfrm rot="10800000">
            <a:off x="-2" y="260648"/>
            <a:ext cx="1187452" cy="3528392"/>
          </a:xfrm>
        </p:spPr>
        <p:txBody>
          <a:bodyPr vert="vert"/>
          <a:lstStyle>
            <a:lvl1pPr marL="0" indent="0" algn="r" rtl="1">
              <a:buNone/>
              <a:defRPr sz="1500" b="1" baseline="0">
                <a:solidFill>
                  <a:srgbClr val="C00000"/>
                </a:solidFill>
                <a:effectLst/>
                <a:cs typeface="B Zar" pitchFamily="2" charset="-78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76470556"/>
      </p:ext>
    </p:extLst>
  </p:cSld>
  <p:clrMapOvr>
    <a:masterClrMapping/>
  </p:clrMapOvr>
  <p:transition spd="slow">
    <p:wipe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G:\Moshtari\Hadi\Moasseseh\PowerPoint\Back 01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White Back 1" hidden="1"/>
          <p:cNvGrpSpPr>
            <a:grpSpLocks/>
          </p:cNvGrpSpPr>
          <p:nvPr userDrawn="1"/>
        </p:nvGrpSpPr>
        <p:grpSpPr bwMode="auto">
          <a:xfrm>
            <a:off x="474663" y="588963"/>
            <a:ext cx="8201025" cy="5688012"/>
            <a:chOff x="475072" y="588938"/>
            <a:chExt cx="8200206" cy="5688036"/>
          </a:xfrm>
        </p:grpSpPr>
        <p:sp>
          <p:nvSpPr>
            <p:cNvPr id="8" name="Title"/>
            <p:cNvSpPr/>
            <p:nvPr userDrawn="1"/>
          </p:nvSpPr>
          <p:spPr>
            <a:xfrm flipH="1">
              <a:off x="475072" y="588938"/>
              <a:ext cx="8193857" cy="1050929"/>
            </a:xfrm>
            <a:prstGeom prst="round2DiagRect">
              <a:avLst/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Text"/>
            <p:cNvSpPr/>
            <p:nvPr userDrawn="1"/>
          </p:nvSpPr>
          <p:spPr>
            <a:xfrm flipH="1" flipV="1">
              <a:off x="481421" y="1711305"/>
              <a:ext cx="8193857" cy="4565669"/>
            </a:xfrm>
            <a:prstGeom prst="round2DiagRect">
              <a:avLst>
                <a:gd name="adj1" fmla="val 4565"/>
                <a:gd name="adj2" fmla="val 0"/>
              </a:avLst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White Back 2" hidden="1"/>
          <p:cNvGrpSpPr>
            <a:grpSpLocks/>
          </p:cNvGrpSpPr>
          <p:nvPr userDrawn="1"/>
        </p:nvGrpSpPr>
        <p:grpSpPr bwMode="auto">
          <a:xfrm>
            <a:off x="0" y="4030663"/>
            <a:ext cx="9144000" cy="1371600"/>
            <a:chOff x="0" y="4030687"/>
            <a:chExt cx="9144000" cy="1371600"/>
          </a:xfrm>
        </p:grpSpPr>
        <p:sp>
          <p:nvSpPr>
            <p:cNvPr id="11" name="Rectangle 10"/>
            <p:cNvSpPr/>
            <p:nvPr userDrawn="1"/>
          </p:nvSpPr>
          <p:spPr>
            <a:xfrm>
              <a:off x="0" y="4030687"/>
              <a:ext cx="9144000" cy="137160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grpSp>
          <p:nvGrpSpPr>
            <p:cNvPr id="12" name="Group"/>
            <p:cNvGrpSpPr>
              <a:grpSpLocks/>
            </p:cNvGrpSpPr>
            <p:nvPr userDrawn="1"/>
          </p:nvGrpSpPr>
          <p:grpSpPr bwMode="auto">
            <a:xfrm>
              <a:off x="76200" y="4098949"/>
              <a:ext cx="8991600" cy="1235075"/>
              <a:chOff x="74600" y="4098949"/>
              <a:chExt cx="8991600" cy="1235075"/>
            </a:xfrm>
          </p:grpSpPr>
          <p:sp>
            <p:nvSpPr>
              <p:cNvPr id="17" name="Rounded Rectangle 16"/>
              <p:cNvSpPr/>
              <p:nvPr userDrawn="1"/>
            </p:nvSpPr>
            <p:spPr>
              <a:xfrm>
                <a:off x="74600" y="4098949"/>
                <a:ext cx="6956425" cy="1235075"/>
              </a:xfrm>
              <a:prstGeom prst="roundRect">
                <a:avLst>
                  <a:gd name="adj" fmla="val 940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Rounded Rectangle 17"/>
              <p:cNvSpPr/>
              <p:nvPr userDrawn="1"/>
            </p:nvSpPr>
            <p:spPr>
              <a:xfrm>
                <a:off x="7135800" y="4098949"/>
                <a:ext cx="1930400" cy="1235075"/>
              </a:xfrm>
              <a:prstGeom prst="roundRect">
                <a:avLst>
                  <a:gd name="adj" fmla="val 882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9" name="White Back 3"/>
          <p:cNvSpPr/>
          <p:nvPr userDrawn="1"/>
        </p:nvSpPr>
        <p:spPr>
          <a:xfrm rot="5400000" flipV="1">
            <a:off x="2151062" y="-968375"/>
            <a:ext cx="6858001" cy="8785225"/>
          </a:xfrm>
          <a:prstGeom prst="wave">
            <a:avLst>
              <a:gd name="adj1" fmla="val 3868"/>
              <a:gd name="adj2" fmla="val -29"/>
            </a:avLst>
          </a:prstGeom>
          <a:solidFill>
            <a:srgbClr val="FFFFFF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20" name="خط چین"/>
          <p:cNvCxnSpPr/>
          <p:nvPr userDrawn="1"/>
        </p:nvCxnSpPr>
        <p:spPr>
          <a:xfrm flipH="1">
            <a:off x="1835150" y="1531938"/>
            <a:ext cx="6824663" cy="0"/>
          </a:xfrm>
          <a:prstGeom prst="line">
            <a:avLst/>
          </a:prstGeom>
          <a:ln w="79375" cap="sq" cmpd="sng">
            <a:solidFill>
              <a:srgbClr val="006600">
                <a:alpha val="50000"/>
              </a:srgbClr>
            </a:solidFill>
            <a:prstDash val="sysDot"/>
            <a:round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3" name="عنوان مطلب"/>
          <p:cNvSpPr>
            <a:spLocks noGrp="1"/>
          </p:cNvSpPr>
          <p:nvPr>
            <p:ph type="title"/>
          </p:nvPr>
        </p:nvSpPr>
        <p:spPr>
          <a:xfrm>
            <a:off x="1835696" y="274639"/>
            <a:ext cx="6851104" cy="1143000"/>
          </a:xfrm>
        </p:spPr>
        <p:txBody>
          <a:bodyPr>
            <a:normAutofit/>
          </a:bodyPr>
          <a:lstStyle>
            <a:lvl1pPr>
              <a:defRPr sz="3600" b="1">
                <a:solidFill>
                  <a:srgbClr val="006600"/>
                </a:solidFill>
                <a:cs typeface="B Mitra" pitchFamily="2" charset="-78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4" name="مطلب"/>
          <p:cNvSpPr>
            <a:spLocks noGrp="1"/>
          </p:cNvSpPr>
          <p:nvPr>
            <p:ph type="body" sz="quarter" idx="10"/>
          </p:nvPr>
        </p:nvSpPr>
        <p:spPr>
          <a:xfrm>
            <a:off x="1835696" y="2348880"/>
            <a:ext cx="6808242" cy="4009078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0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just" rtl="1">
              <a:buClr>
                <a:srgbClr val="C00000"/>
              </a:buClr>
              <a:buSzPct val="75000"/>
              <a:buFont typeface="Arial" pitchFamily="34" charset="0"/>
              <a:buNone/>
              <a:defRPr sz="3000" b="0" baseline="0">
                <a:solidFill>
                  <a:schemeClr val="tx2">
                    <a:lumMod val="75000"/>
                  </a:schemeClr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مطلب"/>
          <p:cNvSpPr>
            <a:spLocks noGrp="1"/>
          </p:cNvSpPr>
          <p:nvPr>
            <p:ph type="body" sz="quarter" idx="12"/>
          </p:nvPr>
        </p:nvSpPr>
        <p:spPr>
          <a:xfrm>
            <a:off x="1835696" y="1700808"/>
            <a:ext cx="6808242" cy="576064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1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r" rtl="1">
              <a:buClr>
                <a:srgbClr val="C00000"/>
              </a:buClr>
              <a:buSzPct val="75000"/>
              <a:buFont typeface="Arial" pitchFamily="34" charset="0"/>
              <a:buNone/>
              <a:defRPr sz="2500">
                <a:solidFill>
                  <a:schemeClr val="tx1"/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شماره جلسه/عنوان جلسه"/>
          <p:cNvSpPr>
            <a:spLocks noGrp="1"/>
          </p:cNvSpPr>
          <p:nvPr>
            <p:ph sz="quarter" idx="11"/>
          </p:nvPr>
        </p:nvSpPr>
        <p:spPr>
          <a:xfrm rot="10800000">
            <a:off x="-2" y="260648"/>
            <a:ext cx="1187452" cy="3528392"/>
          </a:xfrm>
        </p:spPr>
        <p:txBody>
          <a:bodyPr vert="vert"/>
          <a:lstStyle>
            <a:lvl1pPr marL="0" indent="0" algn="r" rtl="1">
              <a:buNone/>
              <a:defRPr sz="1500" b="1" baseline="0">
                <a:solidFill>
                  <a:srgbClr val="C00000"/>
                </a:solidFill>
                <a:effectLst/>
                <a:cs typeface="B Zar" pitchFamily="2" charset="-78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50437707"/>
      </p:ext>
    </p:extLst>
  </p:cSld>
  <p:clrMapOvr>
    <a:masterClrMapping/>
  </p:clrMapOvr>
  <p:transition spd="slow">
    <p:wipe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BB50DA-4EF5-426C-9EDC-293C4087DADA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21470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D15713-EE5A-4731-8865-E97B5DF45F2A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6426535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0A2138-E23A-4566-86FA-793858793DB7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9724099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799FFBE-0E38-44E0-8CB0-3F9452723436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665991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C07AE0-AB57-4EA3-A866-6E2CC7365097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7493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38ED82F-9508-4836-8CAF-A66B40918D59}" type="datetimeFigureOut">
              <a:rPr lang="en-US"/>
              <a:pPr>
                <a:defRPr/>
              </a:pPr>
              <a:t>4/22/2019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710BE3AC-F15E-4EE6-BDCD-1DDC7498278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2000475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1130AE-7F76-481D-B01E-69BEDDBF43CD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6075725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22A917-C24F-4BCC-AE08-ED0BC9A3F693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7709189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E85F52C-359F-4487-B2EA-FC62E74EC86C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4432732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84D3BB-21F5-4E1D-8C4C-5CC767BE81EC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288840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72D7ED8-83B2-4A9D-8111-0085A1BB7AE9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2126498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C56F516-4D7B-41F5-ABA8-28ED5CEA6610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1045639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G:\Moshtari\Hadi\Moasseseh\PowerPoint\Back 01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White Back 3"/>
          <p:cNvSpPr/>
          <p:nvPr userDrawn="1"/>
        </p:nvSpPr>
        <p:spPr>
          <a:xfrm rot="5400000" flipV="1">
            <a:off x="2007393" y="-1112043"/>
            <a:ext cx="6858001" cy="9072562"/>
          </a:xfrm>
          <a:prstGeom prst="wave">
            <a:avLst>
              <a:gd name="adj1" fmla="val 3868"/>
              <a:gd name="adj2" fmla="val -29"/>
            </a:avLst>
          </a:prstGeom>
          <a:solidFill>
            <a:srgbClr val="FFFFFF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7" name="White Back 1" hidden="1"/>
          <p:cNvGrpSpPr>
            <a:grpSpLocks/>
          </p:cNvGrpSpPr>
          <p:nvPr userDrawn="1"/>
        </p:nvGrpSpPr>
        <p:grpSpPr bwMode="auto">
          <a:xfrm>
            <a:off x="474663" y="588963"/>
            <a:ext cx="8201025" cy="5688012"/>
            <a:chOff x="475072" y="588938"/>
            <a:chExt cx="8200206" cy="5688036"/>
          </a:xfrm>
        </p:grpSpPr>
        <p:sp>
          <p:nvSpPr>
            <p:cNvPr id="8" name="Title"/>
            <p:cNvSpPr/>
            <p:nvPr userDrawn="1"/>
          </p:nvSpPr>
          <p:spPr>
            <a:xfrm flipH="1">
              <a:off x="475072" y="588938"/>
              <a:ext cx="8193857" cy="1050929"/>
            </a:xfrm>
            <a:prstGeom prst="round2DiagRect">
              <a:avLst/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Text"/>
            <p:cNvSpPr/>
            <p:nvPr userDrawn="1"/>
          </p:nvSpPr>
          <p:spPr>
            <a:xfrm flipH="1" flipV="1">
              <a:off x="481421" y="1711305"/>
              <a:ext cx="8193857" cy="4565669"/>
            </a:xfrm>
            <a:prstGeom prst="round2DiagRect">
              <a:avLst>
                <a:gd name="adj1" fmla="val 4565"/>
                <a:gd name="adj2" fmla="val 0"/>
              </a:avLst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White Back 2" hidden="1"/>
          <p:cNvGrpSpPr>
            <a:grpSpLocks/>
          </p:cNvGrpSpPr>
          <p:nvPr userDrawn="1"/>
        </p:nvGrpSpPr>
        <p:grpSpPr bwMode="auto">
          <a:xfrm>
            <a:off x="0" y="4030663"/>
            <a:ext cx="9144000" cy="1371600"/>
            <a:chOff x="0" y="4030687"/>
            <a:chExt cx="9144000" cy="1371600"/>
          </a:xfrm>
        </p:grpSpPr>
        <p:sp>
          <p:nvSpPr>
            <p:cNvPr id="11" name="Rectangle 10"/>
            <p:cNvSpPr/>
            <p:nvPr userDrawn="1"/>
          </p:nvSpPr>
          <p:spPr>
            <a:xfrm>
              <a:off x="0" y="4030687"/>
              <a:ext cx="9144000" cy="137160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grpSp>
          <p:nvGrpSpPr>
            <p:cNvPr id="12" name="Group"/>
            <p:cNvGrpSpPr>
              <a:grpSpLocks/>
            </p:cNvGrpSpPr>
            <p:nvPr userDrawn="1"/>
          </p:nvGrpSpPr>
          <p:grpSpPr bwMode="auto">
            <a:xfrm>
              <a:off x="76200" y="4098949"/>
              <a:ext cx="8991600" cy="1235075"/>
              <a:chOff x="74600" y="4098949"/>
              <a:chExt cx="8991600" cy="1235075"/>
            </a:xfrm>
          </p:grpSpPr>
          <p:sp>
            <p:nvSpPr>
              <p:cNvPr id="15" name="Rounded Rectangle 14"/>
              <p:cNvSpPr/>
              <p:nvPr userDrawn="1"/>
            </p:nvSpPr>
            <p:spPr>
              <a:xfrm>
                <a:off x="74600" y="4098949"/>
                <a:ext cx="6956425" cy="1235075"/>
              </a:xfrm>
              <a:prstGeom prst="roundRect">
                <a:avLst>
                  <a:gd name="adj" fmla="val 940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Rounded Rectangle 16"/>
              <p:cNvSpPr/>
              <p:nvPr userDrawn="1"/>
            </p:nvSpPr>
            <p:spPr>
              <a:xfrm>
                <a:off x="7135800" y="4098949"/>
                <a:ext cx="1930400" cy="1235075"/>
              </a:xfrm>
              <a:prstGeom prst="roundRect">
                <a:avLst>
                  <a:gd name="adj" fmla="val 882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cxnSp>
        <p:nvCxnSpPr>
          <p:cNvPr id="18" name="خط چین"/>
          <p:cNvCxnSpPr/>
          <p:nvPr userDrawn="1"/>
        </p:nvCxnSpPr>
        <p:spPr>
          <a:xfrm rot="10800000" flipV="1">
            <a:off x="1906588" y="836613"/>
            <a:ext cx="6769100" cy="20637"/>
          </a:xfrm>
          <a:prstGeom prst="line">
            <a:avLst/>
          </a:prstGeom>
          <a:ln w="79375" cap="sq" cmpd="sng">
            <a:solidFill>
              <a:srgbClr val="006600">
                <a:alpha val="50000"/>
              </a:srgbClr>
            </a:solidFill>
            <a:prstDash val="sysDot"/>
            <a:round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6" name="شماره جلسه/عنوان جلسه"/>
          <p:cNvSpPr>
            <a:spLocks noGrp="1"/>
          </p:cNvSpPr>
          <p:nvPr>
            <p:ph sz="quarter" idx="11"/>
          </p:nvPr>
        </p:nvSpPr>
        <p:spPr>
          <a:xfrm rot="10800000">
            <a:off x="-2" y="260648"/>
            <a:ext cx="899594" cy="3528392"/>
          </a:xfrm>
        </p:spPr>
        <p:txBody>
          <a:bodyPr vert="vert" anchor="ctr"/>
          <a:lstStyle>
            <a:lvl1pPr marL="0" indent="0" algn="r" rtl="1">
              <a:buNone/>
              <a:defRPr sz="1500" b="1" baseline="0">
                <a:solidFill>
                  <a:srgbClr val="C00000"/>
                </a:solidFill>
                <a:effectLst/>
                <a:cs typeface="B Zar" pitchFamily="2" charset="-78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عنوان مطلب"/>
          <p:cNvSpPr>
            <a:spLocks noGrp="1"/>
          </p:cNvSpPr>
          <p:nvPr>
            <p:ph type="title"/>
          </p:nvPr>
        </p:nvSpPr>
        <p:spPr>
          <a:xfrm>
            <a:off x="1835696" y="1"/>
            <a:ext cx="6851104" cy="836712"/>
          </a:xfrm>
        </p:spPr>
        <p:txBody>
          <a:bodyPr>
            <a:normAutofit/>
          </a:bodyPr>
          <a:lstStyle>
            <a:lvl1pPr rtl="1">
              <a:defRPr sz="2500" b="1">
                <a:solidFill>
                  <a:srgbClr val="006600"/>
                </a:solidFill>
                <a:cs typeface="B Mitra" pitchFamily="2" charset="-78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4" name="مطلب"/>
          <p:cNvSpPr>
            <a:spLocks noGrp="1"/>
          </p:cNvSpPr>
          <p:nvPr>
            <p:ph type="body" sz="quarter" idx="10"/>
          </p:nvPr>
        </p:nvSpPr>
        <p:spPr>
          <a:xfrm>
            <a:off x="1835696" y="980728"/>
            <a:ext cx="6808242" cy="5377230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1" baseline="0">
                <a:solidFill>
                  <a:schemeClr val="tx1"/>
                </a:solidFill>
                <a:cs typeface="B Mitra" pitchFamily="2" charset="-78"/>
              </a:defRPr>
            </a:lvl1pPr>
            <a:lvl2pPr marL="914400" indent="-457200" algn="just" rtl="1">
              <a:buClr>
                <a:srgbClr val="C00000"/>
              </a:buClr>
              <a:buSzPct val="70000"/>
              <a:buFont typeface="Courier New" pitchFamily="49" charset="0"/>
              <a:buChar char="o"/>
              <a:defRPr sz="2500" b="1" baseline="0">
                <a:solidFill>
                  <a:schemeClr val="tx1"/>
                </a:solidFill>
                <a:cs typeface="B Mitra" pitchFamily="2" charset="-78"/>
              </a:defRPr>
            </a:lvl2pPr>
            <a:lvl3pPr marL="1257300" indent="-342900" algn="r" rtl="1">
              <a:buClr>
                <a:srgbClr val="C00000"/>
              </a:buClr>
              <a:buFont typeface="Wingdings" pitchFamily="2" charset="2"/>
              <a:buChar char=""/>
              <a:defRPr sz="25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721205488"/>
      </p:ext>
    </p:extLst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fa-IR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33E2156-A61D-40C6-B39F-8FF52B573514}" type="datetimeFigureOut">
              <a:rPr lang="en-US"/>
              <a:pPr>
                <a:defRPr/>
              </a:pPr>
              <a:t>4/22/2019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EB8F7EA-4982-44F9-9C69-0CEF5A1CEF6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867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slideLayout" Target="../slideLayouts/slideLayout57.xml"/><Relationship Id="rId18" Type="http://schemas.openxmlformats.org/officeDocument/2006/relationships/slideLayout" Target="../slideLayouts/slideLayout62.xml"/><Relationship Id="rId26" Type="http://schemas.openxmlformats.org/officeDocument/2006/relationships/slideLayout" Target="../slideLayouts/slideLayout70.xml"/><Relationship Id="rId3" Type="http://schemas.openxmlformats.org/officeDocument/2006/relationships/slideLayout" Target="../slideLayouts/slideLayout47.xml"/><Relationship Id="rId21" Type="http://schemas.openxmlformats.org/officeDocument/2006/relationships/slideLayout" Target="../slideLayouts/slideLayout65.xml"/><Relationship Id="rId7" Type="http://schemas.openxmlformats.org/officeDocument/2006/relationships/slideLayout" Target="../slideLayouts/slideLayout51.xml"/><Relationship Id="rId12" Type="http://schemas.openxmlformats.org/officeDocument/2006/relationships/slideLayout" Target="../slideLayouts/slideLayout56.xml"/><Relationship Id="rId17" Type="http://schemas.openxmlformats.org/officeDocument/2006/relationships/slideLayout" Target="../slideLayouts/slideLayout61.xml"/><Relationship Id="rId25" Type="http://schemas.openxmlformats.org/officeDocument/2006/relationships/slideLayout" Target="../slideLayouts/slideLayout69.xml"/><Relationship Id="rId2" Type="http://schemas.openxmlformats.org/officeDocument/2006/relationships/slideLayout" Target="../slideLayouts/slideLayout46.xml"/><Relationship Id="rId16" Type="http://schemas.openxmlformats.org/officeDocument/2006/relationships/slideLayout" Target="../slideLayouts/slideLayout60.xml"/><Relationship Id="rId20" Type="http://schemas.openxmlformats.org/officeDocument/2006/relationships/slideLayout" Target="../slideLayouts/slideLayout64.xml"/><Relationship Id="rId29" Type="http://schemas.openxmlformats.org/officeDocument/2006/relationships/slideLayout" Target="../slideLayouts/slideLayout73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24" Type="http://schemas.openxmlformats.org/officeDocument/2006/relationships/slideLayout" Target="../slideLayouts/slideLayout68.xml"/><Relationship Id="rId5" Type="http://schemas.openxmlformats.org/officeDocument/2006/relationships/slideLayout" Target="../slideLayouts/slideLayout49.xml"/><Relationship Id="rId15" Type="http://schemas.openxmlformats.org/officeDocument/2006/relationships/slideLayout" Target="../slideLayouts/slideLayout59.xml"/><Relationship Id="rId23" Type="http://schemas.openxmlformats.org/officeDocument/2006/relationships/slideLayout" Target="../slideLayouts/slideLayout67.xml"/><Relationship Id="rId28" Type="http://schemas.openxmlformats.org/officeDocument/2006/relationships/slideLayout" Target="../slideLayouts/slideLayout72.xml"/><Relationship Id="rId10" Type="http://schemas.openxmlformats.org/officeDocument/2006/relationships/slideLayout" Target="../slideLayouts/slideLayout54.xml"/><Relationship Id="rId19" Type="http://schemas.openxmlformats.org/officeDocument/2006/relationships/slideLayout" Target="../slideLayouts/slideLayout63.xml"/><Relationship Id="rId31" Type="http://schemas.openxmlformats.org/officeDocument/2006/relationships/theme" Target="../theme/theme5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slideLayout" Target="../slideLayouts/slideLayout58.xml"/><Relationship Id="rId22" Type="http://schemas.openxmlformats.org/officeDocument/2006/relationships/slideLayout" Target="../slideLayouts/slideLayout66.xml"/><Relationship Id="rId27" Type="http://schemas.openxmlformats.org/officeDocument/2006/relationships/slideLayout" Target="../slideLayouts/slideLayout71.xml"/><Relationship Id="rId30" Type="http://schemas.openxmlformats.org/officeDocument/2006/relationships/slideLayout" Target="../slideLayouts/slideLayout74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2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77.xml"/><Relationship Id="rId7" Type="http://schemas.openxmlformats.org/officeDocument/2006/relationships/slideLayout" Target="../slideLayouts/slideLayout81.xml"/><Relationship Id="rId12" Type="http://schemas.openxmlformats.org/officeDocument/2006/relationships/slideLayout" Target="../slideLayouts/slideLayout86.xml"/><Relationship Id="rId2" Type="http://schemas.openxmlformats.org/officeDocument/2006/relationships/slideLayout" Target="../slideLayouts/slideLayout76.xml"/><Relationship Id="rId1" Type="http://schemas.openxmlformats.org/officeDocument/2006/relationships/slideLayout" Target="../slideLayouts/slideLayout75.xml"/><Relationship Id="rId6" Type="http://schemas.openxmlformats.org/officeDocument/2006/relationships/slideLayout" Target="../slideLayouts/slideLayout80.xml"/><Relationship Id="rId11" Type="http://schemas.openxmlformats.org/officeDocument/2006/relationships/slideLayout" Target="../slideLayouts/slideLayout85.xml"/><Relationship Id="rId5" Type="http://schemas.openxmlformats.org/officeDocument/2006/relationships/slideLayout" Target="../slideLayouts/slideLayout79.xml"/><Relationship Id="rId10" Type="http://schemas.openxmlformats.org/officeDocument/2006/relationships/slideLayout" Target="../slideLayouts/slideLayout84.xml"/><Relationship Id="rId4" Type="http://schemas.openxmlformats.org/officeDocument/2006/relationships/slideLayout" Target="../slideLayouts/slideLayout78.xml"/><Relationship Id="rId9" Type="http://schemas.openxmlformats.org/officeDocument/2006/relationships/slideLayout" Target="../slideLayouts/slideLayout8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rtl="1" eaLnBrk="1" hangingPunct="1">
              <a:defRPr sz="14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5017364C-B4CD-4CC9-B6CC-B4ECF5AFDFEA}" type="datetimeFigureOut">
              <a:rPr lang="en-US"/>
              <a:pPr>
                <a:defRPr/>
              </a:pPr>
              <a:t>4/22/2019</a:t>
            </a:fld>
            <a:endParaRPr lang="en-US" sz="1000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1" eaLnBrk="1" hangingPunct="1">
              <a:defRPr sz="14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1" eaLnBrk="1" hangingPunct="1">
              <a:defRPr sz="14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81E2746-F237-4607-B827-C39C5AE78FE9}" type="slidenum">
              <a:rPr lang="en-US"/>
              <a:pPr>
                <a:defRPr/>
              </a:pPr>
              <a:t>‹#›</a:t>
            </a:fld>
            <a:endParaRPr lang="en-US" sz="10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834" r:id="rId1"/>
    <p:sldLayoutId id="2147485835" r:id="rId2"/>
    <p:sldLayoutId id="2147485836" r:id="rId3"/>
    <p:sldLayoutId id="2147485837" r:id="rId4"/>
    <p:sldLayoutId id="2147485838" r:id="rId5"/>
    <p:sldLayoutId id="2147485839" r:id="rId6"/>
    <p:sldLayoutId id="2147485840" r:id="rId7"/>
    <p:sldLayoutId id="2147485841" r:id="rId8"/>
    <p:sldLayoutId id="2147485842" r:id="rId9"/>
    <p:sldLayoutId id="2147485843" r:id="rId10"/>
    <p:sldLayoutId id="2147485844" r:id="rId11"/>
  </p:sldLayoutIdLst>
  <p:txStyles>
    <p:titleStyle>
      <a:lvl1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 Titr" pitchFamily="2" charset="-78"/>
          <a:ea typeface="A Titr"/>
          <a:cs typeface="+mj-cs"/>
        </a:defRPr>
      </a:lvl1pPr>
      <a:lvl2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 Titr" pitchFamily="2" charset="-78"/>
          <a:ea typeface="A Titr"/>
          <a:cs typeface="A Titr" pitchFamily="2" charset="-78"/>
        </a:defRPr>
      </a:lvl2pPr>
      <a:lvl3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 Titr" pitchFamily="2" charset="-78"/>
          <a:ea typeface="A Titr"/>
          <a:cs typeface="A Titr" pitchFamily="2" charset="-78"/>
        </a:defRPr>
      </a:lvl3pPr>
      <a:lvl4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 Titr" pitchFamily="2" charset="-78"/>
          <a:ea typeface="A Titr"/>
          <a:cs typeface="A Titr" pitchFamily="2" charset="-78"/>
        </a:defRPr>
      </a:lvl4pPr>
      <a:lvl5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 Titr" pitchFamily="2" charset="-78"/>
          <a:ea typeface="A Titr"/>
          <a:cs typeface="A Titr" pitchFamily="2" charset="-78"/>
        </a:defRPr>
      </a:lvl5pPr>
      <a:lvl6pPr marL="4572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6pPr>
      <a:lvl7pPr marL="9144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7pPr>
      <a:lvl8pPr marL="13716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8pPr>
      <a:lvl9pPr marL="18288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r" rtl="1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A Titr"/>
          <a:cs typeface="+mn-cs"/>
        </a:defRPr>
      </a:lvl1pPr>
      <a:lvl2pPr marL="742950" indent="-285750" algn="r" rtl="1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A Titr"/>
          <a:cs typeface="+mn-cs"/>
        </a:defRPr>
      </a:lvl2pPr>
      <a:lvl3pPr marL="1143000" indent="-228600" algn="r" rtl="1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A Titr"/>
          <a:cs typeface="+mn-cs"/>
        </a:defRPr>
      </a:lvl3pPr>
      <a:lvl4pPr marL="1600200" indent="-228600" algn="r" rtl="1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A Titr"/>
          <a:cs typeface="+mn-cs"/>
        </a:defRPr>
      </a:lvl4pPr>
      <a:lvl5pPr marL="2057400" indent="-228600" algn="r" rtl="1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A Titr"/>
          <a:cs typeface="+mn-cs"/>
        </a:defRPr>
      </a:lvl5pPr>
      <a:lvl6pPr marL="25146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26419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rtl="1" eaLnBrk="1" hangingPunct="1">
              <a:defRPr sz="14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6419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1" eaLnBrk="1" hangingPunct="1">
              <a:defRPr sz="14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6419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1" eaLnBrk="1" hangingPunct="1">
              <a:defRPr sz="1400">
                <a:solidFill>
                  <a:srgbClr val="000000"/>
                </a:solidFill>
                <a:latin typeface="Century Gothic" panose="020B0502020202020204" pitchFamily="34" charset="0"/>
                <a:ea typeface="+mn-ea"/>
                <a:cs typeface="A Titr" panose="00000700000000000000" pitchFamily="2" charset="-78"/>
              </a:defRPr>
            </a:lvl1pPr>
          </a:lstStyle>
          <a:p>
            <a:pPr>
              <a:defRPr/>
            </a:pPr>
            <a:fld id="{A4AC5277-73D8-4B01-9B0B-CFCDBD1BC795}" type="slidenum">
              <a:rPr lang="fa-IR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866" r:id="rId1"/>
    <p:sldLayoutId id="2147485867" r:id="rId2"/>
    <p:sldLayoutId id="2147485868" r:id="rId3"/>
    <p:sldLayoutId id="2147485869" r:id="rId4"/>
    <p:sldLayoutId id="2147485870" r:id="rId5"/>
    <p:sldLayoutId id="2147485871" r:id="rId6"/>
    <p:sldLayoutId id="2147485872" r:id="rId7"/>
    <p:sldLayoutId id="2147485873" r:id="rId8"/>
    <p:sldLayoutId id="2147485874" r:id="rId9"/>
    <p:sldLayoutId id="2147485875" r:id="rId10"/>
    <p:sldLayoutId id="2147485876" r:id="rId11"/>
  </p:sldLayoutIdLst>
  <p:txStyles>
    <p:titleStyle>
      <a:lvl1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A Titr"/>
          <a:cs typeface="+mj-cs"/>
        </a:defRPr>
      </a:lvl1pPr>
      <a:lvl2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entury Gothic" pitchFamily="34" charset="0"/>
          <a:ea typeface="A Titr"/>
          <a:cs typeface="A Titr" pitchFamily="2" charset="-78"/>
        </a:defRPr>
      </a:lvl2pPr>
      <a:lvl3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entury Gothic" pitchFamily="34" charset="0"/>
          <a:ea typeface="A Titr"/>
          <a:cs typeface="A Titr" pitchFamily="2" charset="-78"/>
        </a:defRPr>
      </a:lvl3pPr>
      <a:lvl4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entury Gothic" pitchFamily="34" charset="0"/>
          <a:ea typeface="A Titr"/>
          <a:cs typeface="A Titr" pitchFamily="2" charset="-78"/>
        </a:defRPr>
      </a:lvl4pPr>
      <a:lvl5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entury Gothic" pitchFamily="34" charset="0"/>
          <a:ea typeface="A Titr"/>
          <a:cs typeface="A Titr" pitchFamily="2" charset="-78"/>
        </a:defRPr>
      </a:lvl5pPr>
      <a:lvl6pPr marL="4572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6pPr>
      <a:lvl7pPr marL="9144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7pPr>
      <a:lvl8pPr marL="13716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8pPr>
      <a:lvl9pPr marL="18288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r" rtl="1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A Titr"/>
          <a:cs typeface="+mn-cs"/>
        </a:defRPr>
      </a:lvl1pPr>
      <a:lvl2pPr marL="742950" indent="-285750" algn="r" rtl="1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A Titr"/>
          <a:cs typeface="+mn-cs"/>
        </a:defRPr>
      </a:lvl2pPr>
      <a:lvl3pPr marL="1143000" indent="-228600" algn="r" rtl="1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A Titr"/>
          <a:cs typeface="+mn-cs"/>
        </a:defRPr>
      </a:lvl3pPr>
      <a:lvl4pPr marL="1600200" indent="-228600" algn="r" rtl="1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A Titr"/>
          <a:cs typeface="+mn-cs"/>
        </a:defRPr>
      </a:lvl4pPr>
      <a:lvl5pPr marL="2057400" indent="-228600" algn="r" rtl="1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A Titr"/>
          <a:cs typeface="+mn-cs"/>
        </a:defRPr>
      </a:lvl5pPr>
      <a:lvl6pPr marL="25146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folHlink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14344" name="Rectangle 3"/>
            <p:cNvSpPr>
              <a:spLocks noChangeArrowheads="1"/>
            </p:cNvSpPr>
            <p:nvPr/>
          </p:nvSpPr>
          <p:spPr bwMode="blackGray">
            <a:xfrm>
              <a:off x="1008" y="0"/>
              <a:ext cx="4752" cy="43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algn="r" rtl="1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algn="r" rtl="1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algn="r" rtl="1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algn="r" rtl="1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algn="r" rtl="1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l" rtl="0" eaLnBrk="1" hangingPunct="1">
                <a:defRPr/>
              </a:pPr>
              <a:endParaRPr lang="fa-IR" smtClean="0">
                <a:solidFill>
                  <a:srgbClr val="FFFFFF"/>
                </a:solidFill>
                <a:latin typeface="Verdana" panose="020B0604030504040204" pitchFamily="34" charset="0"/>
                <a:ea typeface="+mn-ea"/>
                <a:cs typeface="B Traffic" panose="00000400000000000000" pitchFamily="2" charset="-78"/>
              </a:endParaRPr>
            </a:p>
          </p:txBody>
        </p:sp>
        <p:sp>
          <p:nvSpPr>
            <p:cNvPr id="14345" name="Rectangle 4"/>
            <p:cNvSpPr>
              <a:spLocks noChangeArrowheads="1"/>
            </p:cNvSpPr>
            <p:nvPr/>
          </p:nvSpPr>
          <p:spPr bwMode="ltGray">
            <a:xfrm>
              <a:off x="0" y="0"/>
              <a:ext cx="1008" cy="43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algn="r" rtl="1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algn="r" rtl="1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algn="r" rtl="1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algn="r" rtl="1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algn="r" rtl="1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rtl="0">
                <a:defRPr/>
              </a:pPr>
              <a:endParaRPr lang="fa-IR" sz="2400" smtClean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B Traffic" panose="00000400000000000000" pitchFamily="2" charset="-78"/>
              </a:endParaRPr>
            </a:p>
          </p:txBody>
        </p:sp>
        <p:sp>
          <p:nvSpPr>
            <p:cNvPr id="5130" name="Freeform 5"/>
            <p:cNvSpPr>
              <a:spLocks/>
            </p:cNvSpPr>
            <p:nvPr/>
          </p:nvSpPr>
          <p:spPr bwMode="ltGray">
            <a:xfrm>
              <a:off x="0" y="0"/>
              <a:ext cx="5760" cy="1200"/>
            </a:xfrm>
            <a:custGeom>
              <a:avLst/>
              <a:gdLst>
                <a:gd name="T0" fmla="*/ 0 w 5760"/>
                <a:gd name="T1" fmla="*/ 0 h 1200"/>
                <a:gd name="T2" fmla="*/ 1008 w 5760"/>
                <a:gd name="T3" fmla="*/ 1200 h 1200"/>
                <a:gd name="T4" fmla="*/ 5760 w 5760"/>
                <a:gd name="T5" fmla="*/ 336 h 1200"/>
                <a:gd name="T6" fmla="*/ 5760 w 5760"/>
                <a:gd name="T7" fmla="*/ 0 h 1200"/>
                <a:gd name="T8" fmla="*/ 0 w 5760"/>
                <a:gd name="T9" fmla="*/ 0 h 12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760" h="1200">
                  <a:moveTo>
                    <a:pt x="0" y="0"/>
                  </a:moveTo>
                  <a:lnTo>
                    <a:pt x="1008" y="1200"/>
                  </a:lnTo>
                  <a:lnTo>
                    <a:pt x="5760" y="336"/>
                  </a:lnTo>
                  <a:lnTo>
                    <a:pt x="576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5123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524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5124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66825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251912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600200" y="64008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hangingPunct="0">
              <a:spcBef>
                <a:spcPct val="50000"/>
              </a:spcBef>
              <a:defRPr sz="1400">
                <a:solidFill>
                  <a:srgbClr val="808080"/>
                </a:solidFill>
                <a:latin typeface="+mn-lt"/>
                <a:ea typeface="+mn-ea"/>
                <a:cs typeface="B Traffic" pitchFamily="2" charset="-7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1913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886200" y="64008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0" eaLnBrk="0" hangingPunct="0">
              <a:spcBef>
                <a:spcPct val="50000"/>
              </a:spcBef>
              <a:defRPr sz="1400">
                <a:solidFill>
                  <a:srgbClr val="808080"/>
                </a:solidFill>
                <a:latin typeface="+mn-lt"/>
                <a:ea typeface="+mn-ea"/>
                <a:cs typeface="B Traffic" pitchFamily="2" charset="-7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1914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162800" y="64008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rtl="0" eaLnBrk="0" hangingPunct="0">
              <a:spcBef>
                <a:spcPct val="50000"/>
              </a:spcBef>
              <a:defRPr sz="1400">
                <a:solidFill>
                  <a:srgbClr val="808080"/>
                </a:solidFill>
                <a:latin typeface="Tahoma" panose="020B0604030504040204" pitchFamily="34" charset="0"/>
                <a:ea typeface="+mn-ea"/>
                <a:cs typeface="B Traffic" panose="00000400000000000000" pitchFamily="2" charset="-78"/>
              </a:defRPr>
            </a:lvl1pPr>
          </a:lstStyle>
          <a:p>
            <a:pPr>
              <a:defRPr/>
            </a:pPr>
            <a:fld id="{AFA5E95A-43C0-4C87-AA04-BAA9B74EFB7D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5877" r:id="rId1"/>
    <p:sldLayoutId id="2147485878" r:id="rId2"/>
    <p:sldLayoutId id="2147485879" r:id="rId3"/>
    <p:sldLayoutId id="2147485880" r:id="rId4"/>
    <p:sldLayoutId id="2147485881" r:id="rId5"/>
    <p:sldLayoutId id="2147485882" r:id="rId6"/>
    <p:sldLayoutId id="2147485883" r:id="rId7"/>
    <p:sldLayoutId id="2147485884" r:id="rId8"/>
    <p:sldLayoutId id="2147485885" r:id="rId9"/>
    <p:sldLayoutId id="2147485886" r:id="rId10"/>
    <p:sldLayoutId id="2147485887" r:id="rId11"/>
  </p:sldLayoutIdLst>
  <p:txStyles>
    <p:titleStyle>
      <a:lvl1pPr algn="l" rtl="1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l" rtl="1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  <a:cs typeface="B Traffic" pitchFamily="2" charset="-78"/>
        </a:defRPr>
      </a:lvl2pPr>
      <a:lvl3pPr algn="l" rtl="1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  <a:cs typeface="B Traffic" pitchFamily="2" charset="-78"/>
        </a:defRPr>
      </a:lvl3pPr>
      <a:lvl4pPr algn="l" rtl="1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  <a:cs typeface="B Traffic" pitchFamily="2" charset="-78"/>
        </a:defRPr>
      </a:lvl4pPr>
      <a:lvl5pPr algn="l" rtl="1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  <a:cs typeface="B Traffic" pitchFamily="2" charset="-78"/>
        </a:defRPr>
      </a:lvl5pPr>
      <a:lvl6pPr marL="457200" algn="l" rtl="1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  <a:cs typeface="B Traffic" pitchFamily="2" charset="-78"/>
        </a:defRPr>
      </a:lvl6pPr>
      <a:lvl7pPr marL="914400" algn="l" rtl="1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  <a:cs typeface="B Traffic" pitchFamily="2" charset="-78"/>
        </a:defRPr>
      </a:lvl7pPr>
      <a:lvl8pPr marL="1371600" algn="l" rtl="1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  <a:cs typeface="B Traffic" pitchFamily="2" charset="-78"/>
        </a:defRPr>
      </a:lvl8pPr>
      <a:lvl9pPr marL="1828800" algn="l" rtl="1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  <a:cs typeface="B Traffic" pitchFamily="2" charset="-78"/>
        </a:defRPr>
      </a:lvl9pPr>
    </p:titleStyle>
    <p:bodyStyle>
      <a:lvl1pPr marL="342900" indent="-342900" algn="r" rtl="1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cs typeface="+mn-cs"/>
        </a:defRPr>
      </a:lvl2pPr>
      <a:lvl3pPr marL="1143000" indent="-228600" algn="r" rtl="1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cs typeface="+mn-cs"/>
        </a:defRPr>
      </a:lvl3pPr>
      <a:lvl4pPr marL="1600200" indent="-228600" algn="r" rtl="1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cs typeface="+mn-cs"/>
        </a:defRPr>
      </a:lvl4pPr>
      <a:lvl5pPr marL="2057400" indent="-228600" algn="r" rtl="1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cs typeface="+mn-cs"/>
        </a:defRPr>
      </a:lvl5pPr>
      <a:lvl6pPr marL="2514600" indent="-228600" algn="r" rtl="1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cs typeface="+mn-cs"/>
        </a:defRPr>
      </a:lvl6pPr>
      <a:lvl7pPr marL="2971800" indent="-228600" algn="r" rtl="1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cs typeface="+mn-cs"/>
        </a:defRPr>
      </a:lvl7pPr>
      <a:lvl8pPr marL="3429000" indent="-228600" algn="r" rtl="1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cs typeface="+mn-cs"/>
        </a:defRPr>
      </a:lvl8pPr>
      <a:lvl9pPr marL="3886200" indent="-228600" algn="r" rtl="1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rtl="1" eaLnBrk="1" hangingPunct="1">
              <a:defRPr sz="1400">
                <a:solidFill>
                  <a:srgbClr val="000000"/>
                </a:solidFill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fld id="{B0F63AF9-D9C6-4A34-9D94-CD77490400D9}" type="datetimeFigureOut">
              <a:rPr lang="en-US"/>
              <a:pPr>
                <a:defRPr/>
              </a:pPr>
              <a:t>4/22/2019</a:t>
            </a:fld>
            <a:endParaRPr lang="en-US" sz="1000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1" eaLnBrk="1" hangingPunct="1">
              <a:defRPr sz="1400">
                <a:solidFill>
                  <a:srgbClr val="000000"/>
                </a:solidFill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1" eaLnBrk="1" hangingPunct="1">
              <a:defRPr sz="14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D2104B5-D69A-4C97-9E1A-F847785FD3AB}" type="slidenum">
              <a:rPr lang="en-US"/>
              <a:pPr>
                <a:defRPr/>
              </a:pPr>
              <a:t>‹#›</a:t>
            </a:fld>
            <a:endParaRPr lang="en-US" sz="10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888" r:id="rId1"/>
    <p:sldLayoutId id="2147485889" r:id="rId2"/>
    <p:sldLayoutId id="2147485890" r:id="rId3"/>
    <p:sldLayoutId id="2147485891" r:id="rId4"/>
    <p:sldLayoutId id="2147485892" r:id="rId5"/>
    <p:sldLayoutId id="2147485893" r:id="rId6"/>
    <p:sldLayoutId id="2147485894" r:id="rId7"/>
    <p:sldLayoutId id="2147485895" r:id="rId8"/>
    <p:sldLayoutId id="2147485896" r:id="rId9"/>
    <p:sldLayoutId id="2147485897" r:id="rId10"/>
    <p:sldLayoutId id="2147485898" r:id="rId11"/>
  </p:sldLayoutIdLst>
  <p:timing>
    <p:tnLst>
      <p:par>
        <p:cTn id="1" dur="indefinite" restart="never" nodeType="tmRoot"/>
      </p:par>
    </p:tnLst>
  </p:timing>
  <p:txStyles>
    <p:titleStyle>
      <a:lvl1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r" rtl="1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r" rtl="1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r" rtl="1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r" rtl="1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017364C-B4CD-4CC9-B6CC-B4ECF5AFDFEA}" type="datetimeFigureOut">
              <a:rPr lang="en-US" smtClean="0"/>
              <a:pPr>
                <a:defRPr/>
              </a:pPr>
              <a:t>4/22/2019</a:t>
            </a:fld>
            <a:endParaRPr lang="en-US" sz="10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381E2746-F237-4607-B827-C39C5AE78FE9}" type="slidenum">
              <a:rPr lang="en-US" smtClean="0"/>
              <a:pPr>
                <a:defRPr/>
              </a:pPr>
              <a:t>‹#›</a:t>
            </a:fld>
            <a:endParaRPr lang="en-US" sz="1000"/>
          </a:p>
        </p:txBody>
      </p:sp>
    </p:spTree>
    <p:extLst>
      <p:ext uri="{BB962C8B-B14F-4D97-AF65-F5344CB8AC3E}">
        <p14:creationId xmlns:p14="http://schemas.microsoft.com/office/powerpoint/2010/main" val="3315532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6583" r:id="rId1"/>
    <p:sldLayoutId id="2147486584" r:id="rId2"/>
    <p:sldLayoutId id="2147486585" r:id="rId3"/>
    <p:sldLayoutId id="2147486586" r:id="rId4"/>
    <p:sldLayoutId id="2147486587" r:id="rId5"/>
    <p:sldLayoutId id="2147486588" r:id="rId6"/>
    <p:sldLayoutId id="2147486589" r:id="rId7"/>
    <p:sldLayoutId id="2147486590" r:id="rId8"/>
    <p:sldLayoutId id="2147486591" r:id="rId9"/>
    <p:sldLayoutId id="2147486592" r:id="rId10"/>
    <p:sldLayoutId id="2147486593" r:id="rId11"/>
    <p:sldLayoutId id="2147485845" r:id="rId12"/>
    <p:sldLayoutId id="2147485847" r:id="rId13"/>
    <p:sldLayoutId id="2147485849" r:id="rId14"/>
    <p:sldLayoutId id="2147485850" r:id="rId15"/>
    <p:sldLayoutId id="2147485851" r:id="rId16"/>
    <p:sldLayoutId id="2147485852" r:id="rId17"/>
    <p:sldLayoutId id="2147485853" r:id="rId18"/>
    <p:sldLayoutId id="2147485854" r:id="rId19"/>
    <p:sldLayoutId id="2147485855" r:id="rId20"/>
    <p:sldLayoutId id="2147485856" r:id="rId21"/>
    <p:sldLayoutId id="2147485857" r:id="rId22"/>
    <p:sldLayoutId id="2147485858" r:id="rId23"/>
    <p:sldLayoutId id="2147485859" r:id="rId24"/>
    <p:sldLayoutId id="2147485860" r:id="rId25"/>
    <p:sldLayoutId id="2147485861" r:id="rId26"/>
    <p:sldLayoutId id="2147485862" r:id="rId27"/>
    <p:sldLayoutId id="2147485863" r:id="rId28"/>
    <p:sldLayoutId id="2147485864" r:id="rId29"/>
    <p:sldLayoutId id="2147485865" r:id="rId30"/>
  </p:sldLayoutIdLst>
  <p:txStyles>
    <p:titleStyle>
      <a:lvl1pPr algn="r" defTabSz="685800" rtl="1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r" defTabSz="685800" rtl="1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017364C-B4CD-4CC9-B6CC-B4ECF5AFDFEA}" type="datetimeFigureOut">
              <a:rPr lang="en-US" smtClean="0"/>
              <a:pPr>
                <a:defRPr/>
              </a:pPr>
              <a:t>4/22/2019</a:t>
            </a:fld>
            <a:endParaRPr lang="en-US" sz="10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381E2746-F237-4607-B827-C39C5AE78FE9}" type="slidenum">
              <a:rPr lang="en-US" smtClean="0"/>
              <a:pPr>
                <a:defRPr/>
              </a:pPr>
              <a:t>‹#›</a:t>
            </a:fld>
            <a:endParaRPr lang="en-US" sz="1000"/>
          </a:p>
        </p:txBody>
      </p:sp>
    </p:spTree>
    <p:extLst>
      <p:ext uri="{BB962C8B-B14F-4D97-AF65-F5344CB8AC3E}">
        <p14:creationId xmlns:p14="http://schemas.microsoft.com/office/powerpoint/2010/main" val="26127387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6643" r:id="rId1"/>
    <p:sldLayoutId id="2147486644" r:id="rId2"/>
    <p:sldLayoutId id="2147486645" r:id="rId3"/>
    <p:sldLayoutId id="2147486646" r:id="rId4"/>
    <p:sldLayoutId id="2147486647" r:id="rId5"/>
    <p:sldLayoutId id="2147486648" r:id="rId6"/>
    <p:sldLayoutId id="2147486649" r:id="rId7"/>
    <p:sldLayoutId id="2147486650" r:id="rId8"/>
    <p:sldLayoutId id="2147486651" r:id="rId9"/>
    <p:sldLayoutId id="2147486652" r:id="rId10"/>
    <p:sldLayoutId id="2147486653" r:id="rId11"/>
    <p:sldLayoutId id="2147486654" r:id="rId12"/>
  </p:sldLayoutIdLst>
  <p:txStyles>
    <p:titleStyle>
      <a:lvl1pPr algn="r" defTabSz="685800" rtl="1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r" defTabSz="685800" rtl="1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0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8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80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besmallah" descr="besmallah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1600200"/>
            <a:ext cx="5876925" cy="1893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33  E" pathEditMode="relative" ptsTypes="">
                                      <p:cBhvr>
                                        <p:cTn id="1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1447800" y="1828800"/>
            <a:ext cx="6705600" cy="1670406"/>
          </a:xfrm>
          <a:prstGeom prst="roundRect">
            <a:avLst/>
          </a:prstGeom>
          <a:solidFill>
            <a:srgbClr val="9EC544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" name="Rectangle 2"/>
          <p:cNvSpPr/>
          <p:nvPr/>
        </p:nvSpPr>
        <p:spPr>
          <a:xfrm>
            <a:off x="457200" y="2109281"/>
            <a:ext cx="8330346" cy="6848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2800" dirty="0">
                <a:cs typeface="B Titr" panose="00000700000000000000" pitchFamily="2" charset="-78"/>
              </a:rPr>
              <a:t>فضای مجازی؛ تهدیدها، </a:t>
            </a:r>
            <a:r>
              <a:rPr lang="fa-IR" sz="2800" dirty="0" smtClean="0">
                <a:cs typeface="B Titr" panose="00000700000000000000" pitchFamily="2" charset="-78"/>
              </a:rPr>
              <a:t>فرصت ها </a:t>
            </a:r>
            <a:r>
              <a:rPr lang="fa-IR" sz="2800" dirty="0">
                <a:cs typeface="B Titr" panose="00000700000000000000" pitchFamily="2" charset="-78"/>
              </a:rPr>
              <a:t>و سواد </a:t>
            </a:r>
            <a:r>
              <a:rPr lang="fa-IR" sz="2800" dirty="0" smtClean="0">
                <a:cs typeface="B Titr" panose="00000700000000000000" pitchFamily="2" charset="-78"/>
              </a:rPr>
              <a:t>رسانه</a:t>
            </a:r>
            <a:endParaRPr lang="fa-IR" dirty="0">
              <a:cs typeface="B Titr" panose="00000700000000000000" pitchFamily="2" charset="-78"/>
            </a:endParaRPr>
          </a:p>
        </p:txBody>
      </p:sp>
      <p:sp>
        <p:nvSpPr>
          <p:cNvPr id="6" name="Title 4"/>
          <p:cNvSpPr txBox="1">
            <a:spLocks/>
          </p:cNvSpPr>
          <p:nvPr/>
        </p:nvSpPr>
        <p:spPr>
          <a:xfrm>
            <a:off x="1143000" y="4191000"/>
            <a:ext cx="6781800" cy="990600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l" defTabSz="457200" rtl="1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fontAlgn="auto">
              <a:lnSpc>
                <a:spcPct val="170000"/>
              </a:lnSpc>
              <a:spcAft>
                <a:spcPts val="0"/>
              </a:spcAft>
            </a:pPr>
            <a:r>
              <a:rPr lang="fa-IR" sz="1800" dirty="0" smtClean="0">
                <a:solidFill>
                  <a:schemeClr val="tx1"/>
                </a:solidFill>
                <a:latin typeface="Arial" panose="020B0604020202020204" pitchFamily="34" charset="0"/>
                <a:cs typeface="B Titr" panose="00000700000000000000" pitchFamily="2" charset="-78"/>
              </a:rPr>
              <a:t>تنظیم از: معاونت تربیت و آموزش عقیدتی سیاسی نمایندگی ولی فقیه در سپاه</a:t>
            </a:r>
            <a:endParaRPr lang="fa-IR" sz="2000" dirty="0"/>
          </a:p>
        </p:txBody>
      </p:sp>
      <p:sp>
        <p:nvSpPr>
          <p:cNvPr id="7" name="Title 4"/>
          <p:cNvSpPr txBox="1">
            <a:spLocks/>
          </p:cNvSpPr>
          <p:nvPr/>
        </p:nvSpPr>
        <p:spPr>
          <a:xfrm>
            <a:off x="3429000" y="5257800"/>
            <a:ext cx="1981200" cy="3810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1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fontAlgn="auto">
              <a:spcAft>
                <a:spcPts val="0"/>
              </a:spcAft>
            </a:pPr>
            <a:r>
              <a:rPr lang="fa-IR" sz="2000" dirty="0" smtClean="0">
                <a:solidFill>
                  <a:schemeClr val="tx1"/>
                </a:solidFill>
                <a:latin typeface="Arial" panose="020B0604020202020204" pitchFamily="34" charset="0"/>
                <a:ea typeface="A Titr"/>
                <a:cs typeface="B Titr" panose="00000700000000000000" pitchFamily="2" charset="-78"/>
              </a:rPr>
              <a:t>فروردین  1398  </a:t>
            </a:r>
            <a:endParaRPr lang="fa-IR" sz="2400" dirty="0"/>
          </a:p>
        </p:txBody>
      </p:sp>
    </p:spTree>
    <p:extLst>
      <p:ext uri="{BB962C8B-B14F-4D97-AF65-F5344CB8AC3E}">
        <p14:creationId xmlns:p14="http://schemas.microsoft.com/office/powerpoint/2010/main" val="43963293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90800" y="152401"/>
            <a:ext cx="5715000" cy="838200"/>
          </a:xfrm>
          <a:solidFill>
            <a:srgbClr val="C00000"/>
          </a:solidFill>
        </p:spPr>
        <p:txBody>
          <a:bodyPr>
            <a:normAutofit fontScale="90000"/>
          </a:bodyPr>
          <a:lstStyle/>
          <a:p>
            <a:pPr algn="ctr">
              <a:lnSpc>
                <a:spcPct val="150000"/>
              </a:lnSpc>
            </a:pPr>
            <a:r>
              <a:rPr lang="fa-IR" sz="2800" dirty="0">
                <a:solidFill>
                  <a:schemeClr val="bg1"/>
                </a:solidFill>
                <a:cs typeface="B Titr" panose="00000700000000000000" pitchFamily="2" charset="-78"/>
              </a:rPr>
              <a:t>فضای مجازی؛ تهدیدها، فرصت ها و سواد رسانه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9743" y="1143000"/>
            <a:ext cx="8763000" cy="5486400"/>
          </a:xfrm>
          <a:prstGeom prst="rect">
            <a:avLst/>
          </a:prstGeom>
          <a:solidFill>
            <a:srgbClr val="B7D7EB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3" name="Diagram 12"/>
          <p:cNvGraphicFramePr/>
          <p:nvPr>
            <p:extLst>
              <p:ext uri="{D42A27DB-BD31-4B8C-83A1-F6EECF244321}">
                <p14:modId xmlns:p14="http://schemas.microsoft.com/office/powerpoint/2010/main" val="689962683"/>
              </p:ext>
            </p:extLst>
          </p:nvPr>
        </p:nvGraphicFramePr>
        <p:xfrm>
          <a:off x="1447800" y="1600200"/>
          <a:ext cx="7162800" cy="152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4" name="Bent Arrow 13"/>
          <p:cNvSpPr/>
          <p:nvPr/>
        </p:nvSpPr>
        <p:spPr>
          <a:xfrm rot="10800000">
            <a:off x="7924800" y="2971800"/>
            <a:ext cx="609600" cy="914400"/>
          </a:xfrm>
          <a:prstGeom prst="bentArrow">
            <a:avLst/>
          </a:prstGeom>
          <a:solidFill>
            <a:srgbClr val="FF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15" name="Title 20"/>
          <p:cNvSpPr txBox="1">
            <a:spLocks/>
          </p:cNvSpPr>
          <p:nvPr/>
        </p:nvSpPr>
        <p:spPr>
          <a:xfrm>
            <a:off x="1143000" y="3429000"/>
            <a:ext cx="6781800" cy="5334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vert="horz" lIns="91440" tIns="45720" rIns="91440" bIns="45720" rtlCol="1" anchor="b">
            <a:normAutofit/>
          </a:bodyPr>
          <a:lstStyle>
            <a:lvl1pPr algn="ct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r"/>
            <a:r>
              <a:rPr lang="fa-IR" sz="2000" dirty="0">
                <a:cs typeface="B Titr" panose="00000700000000000000" pitchFamily="2" charset="-78"/>
              </a:rPr>
              <a:t>1- با تهدیدها و فرصتهای فضای مجازی آشنا شوند؛</a:t>
            </a:r>
            <a:endParaRPr lang="en-US" sz="2000" dirty="0">
              <a:cs typeface="B Titr" panose="00000700000000000000" pitchFamily="2" charset="-78"/>
            </a:endParaRPr>
          </a:p>
        </p:txBody>
      </p:sp>
      <p:sp>
        <p:nvSpPr>
          <p:cNvPr id="16" name="Bent Arrow 15"/>
          <p:cNvSpPr/>
          <p:nvPr/>
        </p:nvSpPr>
        <p:spPr>
          <a:xfrm rot="10800000">
            <a:off x="7924800" y="3733800"/>
            <a:ext cx="609600" cy="1066800"/>
          </a:xfrm>
          <a:prstGeom prst="bentArrow">
            <a:avLst/>
          </a:prstGeom>
          <a:solidFill>
            <a:srgbClr val="FF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17" name="Title 20"/>
          <p:cNvSpPr txBox="1">
            <a:spLocks/>
          </p:cNvSpPr>
          <p:nvPr/>
        </p:nvSpPr>
        <p:spPr>
          <a:xfrm>
            <a:off x="1143000" y="4343399"/>
            <a:ext cx="6770914" cy="50291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vert="horz" lIns="91440" tIns="45720" rIns="91440" bIns="45720" rtlCol="1" anchor="b">
            <a:noAutofit/>
          </a:bodyPr>
          <a:lstStyle>
            <a:lvl1pPr algn="ct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r" fontAlgn="auto">
              <a:spcAft>
                <a:spcPts val="0"/>
              </a:spcAft>
            </a:pPr>
            <a:r>
              <a:rPr lang="fa-IR" sz="2000" dirty="0">
                <a:cs typeface="B Titr" panose="00000700000000000000" pitchFamily="2" charset="-78"/>
              </a:rPr>
              <a:t>2- اهمیت سواد </a:t>
            </a:r>
            <a:r>
              <a:rPr lang="fa-IR" sz="2000" dirty="0" smtClean="0">
                <a:cs typeface="B Titr" panose="00000700000000000000" pitchFamily="2" charset="-78"/>
              </a:rPr>
              <a:t>رسانه ای </a:t>
            </a:r>
            <a:r>
              <a:rPr lang="fa-IR" sz="2000" dirty="0">
                <a:cs typeface="B Titr" panose="00000700000000000000" pitchFamily="2" charset="-78"/>
              </a:rPr>
              <a:t>را درک کنند؛</a:t>
            </a:r>
          </a:p>
        </p:txBody>
      </p:sp>
      <p:sp>
        <p:nvSpPr>
          <p:cNvPr id="18" name="Bent Arrow 17"/>
          <p:cNvSpPr/>
          <p:nvPr/>
        </p:nvSpPr>
        <p:spPr>
          <a:xfrm rot="10800000">
            <a:off x="7924800" y="4495799"/>
            <a:ext cx="609600" cy="1066800"/>
          </a:xfrm>
          <a:prstGeom prst="bentArrow">
            <a:avLst/>
          </a:prstGeom>
          <a:solidFill>
            <a:srgbClr val="FF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19" name="Title 20"/>
          <p:cNvSpPr txBox="1">
            <a:spLocks/>
          </p:cNvSpPr>
          <p:nvPr/>
        </p:nvSpPr>
        <p:spPr>
          <a:xfrm>
            <a:off x="1143000" y="5181599"/>
            <a:ext cx="6781800" cy="502919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vert="horz" lIns="91440" tIns="45720" rIns="91440" bIns="45720" rtlCol="1" anchor="b">
            <a:normAutofit/>
          </a:bodyPr>
          <a:lstStyle>
            <a:lvl1pPr algn="ct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r" fontAlgn="auto">
              <a:spcAft>
                <a:spcPts val="0"/>
              </a:spcAft>
            </a:pPr>
            <a:r>
              <a:rPr lang="fa-IR" sz="2400" dirty="0">
                <a:cs typeface="B Titr" panose="00000700000000000000" pitchFamily="2" charset="-78"/>
              </a:rPr>
              <a:t>3- برای حضور فعال در فضای مجازی تلاش کنند</a:t>
            </a:r>
          </a:p>
        </p:txBody>
      </p:sp>
    </p:spTree>
    <p:extLst>
      <p:ext uri="{BB962C8B-B14F-4D97-AF65-F5344CB8AC3E}">
        <p14:creationId xmlns:p14="http://schemas.microsoft.com/office/powerpoint/2010/main" val="2398930348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dgm id="{0FB9B668-125F-453D-99AC-F159A189FB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>
                                            <p:graphicEl>
                                              <a:dgm id="{0FB9B668-125F-453D-99AC-F159A189FB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>
                                            <p:graphicEl>
                                              <a:dgm id="{0FB9B668-125F-453D-99AC-F159A189FB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dgm id="{C8FA20B3-4950-4269-A706-A34016BFFF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>
                                            <p:graphicEl>
                                              <a:dgm id="{C8FA20B3-4950-4269-A706-A34016BFFF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>
                                            <p:graphicEl>
                                              <a:dgm id="{C8FA20B3-4950-4269-A706-A34016BFFF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Graphic spid="13" grpId="0">
        <p:bldSub>
          <a:bldDgm bld="one"/>
        </p:bldSub>
      </p:bldGraphic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-32657" y="1295400"/>
            <a:ext cx="8763000" cy="53340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/>
              <a:t>ز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90800" y="152400"/>
            <a:ext cx="5715000" cy="1004889"/>
          </a:xfrm>
          <a:solidFill>
            <a:srgbClr val="FFC000"/>
          </a:solidFill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a-IR" sz="2800" dirty="0">
                <a:cs typeface="B Titr" panose="00000700000000000000" pitchFamily="2" charset="-78"/>
              </a:rPr>
              <a:t>فضای مجازی؛ تهدیدها، فرصت ها و سواد رسانه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843643" y="2133600"/>
            <a:ext cx="7010400" cy="3733799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lvl="0" algn="just" rtl="1"/>
            <a:r>
              <a:rPr lang="fa-IR" sz="2800" b="1" dirty="0" smtClean="0">
                <a:solidFill>
                  <a:srgbClr val="C00000"/>
                </a:solidFill>
                <a:cs typeface="B Titr" panose="00000700000000000000" pitchFamily="2" charset="-78"/>
              </a:rPr>
              <a:t>تهدیدهای </a:t>
            </a:r>
            <a:r>
              <a:rPr lang="fa-IR" sz="2800" b="1" dirty="0">
                <a:solidFill>
                  <a:srgbClr val="C00000"/>
                </a:solidFill>
                <a:cs typeface="B Titr" panose="00000700000000000000" pitchFamily="2" charset="-78"/>
              </a:rPr>
              <a:t>شبکه های اجتماعی مجازی </a:t>
            </a:r>
            <a:r>
              <a:rPr lang="fa-IR" sz="2800" b="1" dirty="0" smtClean="0">
                <a:solidFill>
                  <a:srgbClr val="C00000"/>
                </a:solidFill>
                <a:cs typeface="B Titr" panose="00000700000000000000" pitchFamily="2" charset="-78"/>
              </a:rPr>
              <a:t>:</a:t>
            </a:r>
            <a:endParaRPr lang="en-US" sz="2800" b="1" dirty="0" smtClean="0">
              <a:solidFill>
                <a:srgbClr val="C00000"/>
              </a:solidFill>
              <a:cs typeface="B Titr" panose="00000700000000000000" pitchFamily="2" charset="-78"/>
            </a:endParaRPr>
          </a:p>
          <a:p>
            <a:pPr lvl="0" algn="just" rtl="1"/>
            <a:endParaRPr lang="fa-IR" sz="2800" b="1" dirty="0">
              <a:solidFill>
                <a:srgbClr val="C00000"/>
              </a:solidFill>
              <a:cs typeface="B Titr" panose="00000700000000000000" pitchFamily="2" charset="-78"/>
            </a:endParaRPr>
          </a:p>
          <a:p>
            <a:pPr lvl="0" algn="just" rtl="1"/>
            <a:r>
              <a:rPr lang="fa-IR" sz="2800" b="1" dirty="0">
                <a:solidFill>
                  <a:schemeClr val="tx1"/>
                </a:solidFill>
                <a:cs typeface="B Zar" panose="00000400000000000000" pitchFamily="2" charset="-78"/>
              </a:rPr>
              <a:t>1-</a:t>
            </a:r>
            <a:r>
              <a:rPr lang="fa-IR" sz="2600" dirty="0" smtClean="0">
                <a:solidFill>
                  <a:schemeClr val="tx1"/>
                </a:solidFill>
                <a:cs typeface="B Zar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Zar" panose="00000400000000000000" pitchFamily="2" charset="-78"/>
              </a:rPr>
              <a:t>تهدیدهای </a:t>
            </a:r>
            <a:r>
              <a:rPr lang="fa-IR" sz="2800" b="1" dirty="0" smtClean="0">
                <a:solidFill>
                  <a:schemeClr val="tx1"/>
                </a:solidFill>
                <a:cs typeface="B Zar" panose="00000400000000000000" pitchFamily="2" charset="-78"/>
              </a:rPr>
              <a:t>روانی</a:t>
            </a:r>
            <a:endParaRPr lang="fa-IR" sz="2800" b="1" dirty="0">
              <a:solidFill>
                <a:schemeClr val="tx1"/>
              </a:solidFill>
              <a:cs typeface="B Zar" panose="00000400000000000000" pitchFamily="2" charset="-78"/>
            </a:endParaRPr>
          </a:p>
          <a:p>
            <a:pPr lvl="0" algn="just" rtl="1"/>
            <a:r>
              <a:rPr lang="fa-IR" sz="2800" b="1" dirty="0" smtClean="0">
                <a:solidFill>
                  <a:schemeClr val="tx1"/>
                </a:solidFill>
                <a:cs typeface="B Zar" panose="00000400000000000000" pitchFamily="2" charset="-78"/>
              </a:rPr>
              <a:t>2- </a:t>
            </a:r>
            <a:r>
              <a:rPr lang="fa-IR" sz="2800" b="1" dirty="0">
                <a:solidFill>
                  <a:schemeClr val="tx1"/>
                </a:solidFill>
                <a:cs typeface="B Zar" panose="00000400000000000000" pitchFamily="2" charset="-78"/>
              </a:rPr>
              <a:t>تهدیدهای </a:t>
            </a:r>
            <a:r>
              <a:rPr lang="fa-IR" sz="2800" b="1" dirty="0" smtClean="0">
                <a:solidFill>
                  <a:schemeClr val="tx1"/>
                </a:solidFill>
                <a:cs typeface="B Zar" panose="00000400000000000000" pitchFamily="2" charset="-78"/>
              </a:rPr>
              <a:t>خانوادگی</a:t>
            </a:r>
          </a:p>
          <a:p>
            <a:pPr lvl="0" algn="just" rtl="1"/>
            <a:r>
              <a:rPr lang="fa-IR" sz="2800" b="1" dirty="0" smtClean="0">
                <a:solidFill>
                  <a:schemeClr val="tx1"/>
                </a:solidFill>
                <a:cs typeface="B Zar" panose="00000400000000000000" pitchFamily="2" charset="-78"/>
              </a:rPr>
              <a:t>3- </a:t>
            </a:r>
            <a:r>
              <a:rPr lang="fa-IR" sz="2800" b="1" dirty="0">
                <a:solidFill>
                  <a:schemeClr val="tx1"/>
                </a:solidFill>
                <a:cs typeface="B Zar" panose="00000400000000000000" pitchFamily="2" charset="-78"/>
              </a:rPr>
              <a:t>تهدیدهای </a:t>
            </a:r>
            <a:r>
              <a:rPr lang="fa-IR" sz="2800" b="1" dirty="0" smtClean="0">
                <a:solidFill>
                  <a:schemeClr val="tx1"/>
                </a:solidFill>
                <a:cs typeface="B Zar" panose="00000400000000000000" pitchFamily="2" charset="-78"/>
              </a:rPr>
              <a:t>اجتماعی</a:t>
            </a:r>
            <a:endParaRPr lang="fa-IR" sz="2800" b="1" dirty="0">
              <a:solidFill>
                <a:schemeClr val="tx1"/>
              </a:solidFill>
              <a:cs typeface="B Zar" panose="00000400000000000000" pitchFamily="2" charset="-78"/>
            </a:endParaRPr>
          </a:p>
          <a:p>
            <a:pPr lvl="0" algn="just" rtl="1"/>
            <a:r>
              <a:rPr lang="fa-IR" sz="2800" b="1" dirty="0" smtClean="0">
                <a:solidFill>
                  <a:schemeClr val="tx1"/>
                </a:solidFill>
                <a:cs typeface="B Zar" panose="00000400000000000000" pitchFamily="2" charset="-78"/>
              </a:rPr>
              <a:t>4- </a:t>
            </a:r>
            <a:r>
              <a:rPr lang="fa-IR" sz="2800" b="1" dirty="0">
                <a:solidFill>
                  <a:schemeClr val="tx1"/>
                </a:solidFill>
                <a:cs typeface="B Zar" panose="00000400000000000000" pitchFamily="2" charset="-78"/>
              </a:rPr>
              <a:t>تهدیدهای </a:t>
            </a:r>
            <a:r>
              <a:rPr lang="fa-IR" sz="2800" b="1" dirty="0" smtClean="0">
                <a:solidFill>
                  <a:schemeClr val="tx1"/>
                </a:solidFill>
                <a:cs typeface="B Zar" panose="00000400000000000000" pitchFamily="2" charset="-78"/>
              </a:rPr>
              <a:t>فرهنگی</a:t>
            </a:r>
            <a:endParaRPr lang="fa-IR" sz="2800" b="1" dirty="0">
              <a:solidFill>
                <a:schemeClr val="tx1"/>
              </a:solidFill>
              <a:cs typeface="B Zar" panose="00000400000000000000" pitchFamily="2" charset="-78"/>
            </a:endParaRPr>
          </a:p>
          <a:p>
            <a:pPr lvl="0" algn="just" rtl="1"/>
            <a:r>
              <a:rPr lang="fa-IR" sz="2800" b="1" dirty="0" smtClean="0">
                <a:solidFill>
                  <a:schemeClr val="tx1"/>
                </a:solidFill>
                <a:cs typeface="B Zar" panose="00000400000000000000" pitchFamily="2" charset="-78"/>
              </a:rPr>
              <a:t>5- </a:t>
            </a:r>
            <a:r>
              <a:rPr lang="fa-IR" sz="2800" b="1" dirty="0">
                <a:solidFill>
                  <a:schemeClr val="tx1"/>
                </a:solidFill>
                <a:cs typeface="B Zar" panose="00000400000000000000" pitchFamily="2" charset="-78"/>
              </a:rPr>
              <a:t>تهدیدهای </a:t>
            </a:r>
            <a:r>
              <a:rPr lang="fa-IR" sz="2800" b="1" dirty="0" smtClean="0">
                <a:solidFill>
                  <a:schemeClr val="tx1"/>
                </a:solidFill>
                <a:cs typeface="B Zar" panose="00000400000000000000" pitchFamily="2" charset="-78"/>
              </a:rPr>
              <a:t>سیاسی</a:t>
            </a:r>
          </a:p>
        </p:txBody>
      </p:sp>
    </p:spTree>
    <p:extLst>
      <p:ext uri="{BB962C8B-B14F-4D97-AF65-F5344CB8AC3E}">
        <p14:creationId xmlns:p14="http://schemas.microsoft.com/office/powerpoint/2010/main" val="692440748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28600" y="1336497"/>
            <a:ext cx="8763000" cy="53340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/>
              <a:t>ز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981200" y="228600"/>
            <a:ext cx="6324600" cy="1004889"/>
          </a:xfrm>
          <a:solidFill>
            <a:srgbClr val="FFC000"/>
          </a:solidFill>
        </p:spPr>
        <p:txBody>
          <a:bodyPr>
            <a:normAutofit/>
          </a:bodyPr>
          <a:lstStyle/>
          <a:p>
            <a:r>
              <a:rPr lang="fa-IR" sz="2800" dirty="0">
                <a:cs typeface="B Titr" panose="00000700000000000000" pitchFamily="2" charset="-78"/>
              </a:rPr>
              <a:t>فضای مجازی؛ تهدیدها، فرصت ها و سواد رسانه</a:t>
            </a:r>
            <a:endParaRPr lang="en-US" sz="2800" dirty="0">
              <a:cs typeface="B Titr" panose="000007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163515" y="2368194"/>
            <a:ext cx="7010400" cy="3270606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lvl="0" algn="r" rtl="1"/>
            <a:r>
              <a:rPr lang="fa-IR" sz="3200" b="1" dirty="0">
                <a:solidFill>
                  <a:schemeClr val="tx1"/>
                </a:solidFill>
                <a:cs typeface="B Titr" panose="00000700000000000000" pitchFamily="2" charset="-78"/>
              </a:rPr>
              <a:t>2- </a:t>
            </a:r>
            <a:r>
              <a:rPr lang="fa-IR" sz="32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فرصت های شبکه های </a:t>
            </a:r>
            <a:r>
              <a:rPr lang="fa-IR" sz="3200" b="1" dirty="0">
                <a:solidFill>
                  <a:schemeClr val="tx1"/>
                </a:solidFill>
                <a:cs typeface="B Titr" panose="00000700000000000000" pitchFamily="2" charset="-78"/>
              </a:rPr>
              <a:t>اجتماعی </a:t>
            </a:r>
            <a:r>
              <a:rPr lang="fa-IR" sz="32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مجازی:  </a:t>
            </a:r>
            <a:endParaRPr lang="fa-IR" sz="3200" b="1" dirty="0">
              <a:solidFill>
                <a:schemeClr val="tx1"/>
              </a:solidFill>
              <a:cs typeface="B Titr" panose="00000700000000000000" pitchFamily="2" charset="-78"/>
            </a:endParaRPr>
          </a:p>
          <a:p>
            <a:pPr lvl="0" algn="r" rtl="1">
              <a:lnSpc>
                <a:spcPct val="150000"/>
              </a:lnSpc>
            </a:pPr>
            <a:r>
              <a:rPr lang="fa-IR" sz="3200" b="1" dirty="0" smtClean="0">
                <a:solidFill>
                  <a:srgbClr val="C00000"/>
                </a:solidFill>
                <a:cs typeface="B Zar" panose="00000400000000000000" pitchFamily="2" charset="-78"/>
              </a:rPr>
              <a:t>1- </a:t>
            </a:r>
            <a:r>
              <a:rPr lang="fa-IR" sz="3200" b="1" dirty="0">
                <a:solidFill>
                  <a:srgbClr val="C00000"/>
                </a:solidFill>
                <a:cs typeface="B Zar" panose="00000400000000000000" pitchFamily="2" charset="-78"/>
              </a:rPr>
              <a:t>فرصتهای </a:t>
            </a:r>
            <a:r>
              <a:rPr lang="fa-IR" sz="3200" b="1" dirty="0" smtClean="0">
                <a:solidFill>
                  <a:srgbClr val="C00000"/>
                </a:solidFill>
                <a:cs typeface="B Zar" panose="00000400000000000000" pitchFamily="2" charset="-78"/>
              </a:rPr>
              <a:t>اجتماعی</a:t>
            </a:r>
            <a:endParaRPr lang="fa-IR" sz="3200" dirty="0">
              <a:solidFill>
                <a:srgbClr val="C00000"/>
              </a:solidFill>
              <a:cs typeface="B Zar" panose="00000400000000000000" pitchFamily="2" charset="-78"/>
            </a:endParaRPr>
          </a:p>
          <a:p>
            <a:pPr lvl="0" algn="r" rtl="1">
              <a:lnSpc>
                <a:spcPct val="150000"/>
              </a:lnSpc>
            </a:pPr>
            <a:r>
              <a:rPr lang="fa-IR" sz="3200" b="1" dirty="0" smtClean="0">
                <a:solidFill>
                  <a:srgbClr val="C00000"/>
                </a:solidFill>
                <a:cs typeface="B Zar" panose="00000400000000000000" pitchFamily="2" charset="-78"/>
              </a:rPr>
              <a:t>2- </a:t>
            </a:r>
            <a:r>
              <a:rPr lang="fa-IR" sz="3200" b="1" dirty="0">
                <a:solidFill>
                  <a:srgbClr val="C00000"/>
                </a:solidFill>
                <a:cs typeface="B Zar" panose="00000400000000000000" pitchFamily="2" charset="-78"/>
              </a:rPr>
              <a:t>فرصتهای فرهنگی</a:t>
            </a:r>
            <a:r>
              <a:rPr lang="fa-IR" sz="3200" dirty="0">
                <a:solidFill>
                  <a:srgbClr val="C00000"/>
                </a:solidFill>
                <a:cs typeface="B Zar" panose="00000400000000000000" pitchFamily="2" charset="-78"/>
              </a:rPr>
              <a:t/>
            </a:r>
            <a:br>
              <a:rPr lang="fa-IR" sz="3200" dirty="0">
                <a:solidFill>
                  <a:srgbClr val="C00000"/>
                </a:solidFill>
                <a:cs typeface="B Zar" panose="00000400000000000000" pitchFamily="2" charset="-78"/>
              </a:rPr>
            </a:br>
            <a:r>
              <a:rPr lang="fa-IR" sz="3200" dirty="0" smtClean="0">
                <a:solidFill>
                  <a:srgbClr val="C00000"/>
                </a:solidFill>
                <a:cs typeface="B Zar" panose="00000400000000000000" pitchFamily="2" charset="-78"/>
              </a:rPr>
              <a:t>3- </a:t>
            </a:r>
            <a:r>
              <a:rPr lang="fa-IR" sz="3200" b="1" dirty="0">
                <a:solidFill>
                  <a:srgbClr val="C00000"/>
                </a:solidFill>
                <a:cs typeface="B Zar" panose="00000400000000000000" pitchFamily="2" charset="-78"/>
              </a:rPr>
              <a:t>فرصتهای </a:t>
            </a:r>
            <a:r>
              <a:rPr lang="fa-IR" sz="3200" b="1" dirty="0" smtClean="0">
                <a:solidFill>
                  <a:srgbClr val="C00000"/>
                </a:solidFill>
                <a:cs typeface="B Zar" panose="00000400000000000000" pitchFamily="2" charset="-78"/>
              </a:rPr>
              <a:t>سیاسی</a:t>
            </a:r>
            <a:endParaRPr lang="fa-IR" sz="3200" b="1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73499932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Confetti">
          <a:fgClr>
            <a:schemeClr val="accent3">
              <a:lumMod val="75000"/>
            </a:schemeClr>
          </a:fgClr>
          <a:bgClr>
            <a:schemeClr val="accent5">
              <a:lumMod val="50000"/>
            </a:schemeClr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371600"/>
            <a:ext cx="8763000" cy="53340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/>
              <a:t>ز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057400" y="228600"/>
            <a:ext cx="6248400" cy="1004889"/>
          </a:xfrm>
          <a:solidFill>
            <a:srgbClr val="FFC000"/>
          </a:solidFill>
        </p:spPr>
        <p:txBody>
          <a:bodyPr>
            <a:normAutofit/>
          </a:bodyPr>
          <a:lstStyle/>
          <a:p>
            <a:r>
              <a:rPr lang="fa-IR" sz="2800" dirty="0">
                <a:cs typeface="B Titr" panose="00000700000000000000" pitchFamily="2" charset="-78"/>
              </a:rPr>
              <a:t>فضای مجازی؛ تهدیدها، فرصت ها و سواد رسانه</a:t>
            </a:r>
            <a:endParaRPr lang="en-US" sz="2800" dirty="0">
              <a:cs typeface="B Titr" panose="000007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838200" y="2286000"/>
            <a:ext cx="7010400" cy="3270606"/>
          </a:xfrm>
          <a:prstGeom prst="round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lvl="0" algn="r" rtl="1">
              <a:lnSpc>
                <a:spcPct val="150000"/>
              </a:lnSpc>
            </a:pPr>
            <a:r>
              <a:rPr lang="fa-IR" sz="4000" b="1" dirty="0" smtClean="0">
                <a:solidFill>
                  <a:srgbClr val="C00000"/>
                </a:solidFill>
                <a:cs typeface="B Titr" panose="00000700000000000000" pitchFamily="2" charset="-78"/>
              </a:rPr>
              <a:t>3- </a:t>
            </a:r>
            <a:r>
              <a:rPr lang="fa-IR" sz="4000" b="1" dirty="0">
                <a:solidFill>
                  <a:srgbClr val="C00000"/>
                </a:solidFill>
                <a:cs typeface="B Titr" panose="00000700000000000000" pitchFamily="2" charset="-78"/>
              </a:rPr>
              <a:t>سواد </a:t>
            </a:r>
            <a:r>
              <a:rPr lang="fa-IR" sz="4000" b="1" dirty="0" smtClean="0">
                <a:solidFill>
                  <a:srgbClr val="C00000"/>
                </a:solidFill>
                <a:cs typeface="B Titr" panose="00000700000000000000" pitchFamily="2" charset="-78"/>
              </a:rPr>
              <a:t>رسانه ای:</a:t>
            </a:r>
          </a:p>
          <a:p>
            <a:pPr lvl="0" algn="r" rtl="1">
              <a:lnSpc>
                <a:spcPct val="150000"/>
              </a:lnSpc>
            </a:pPr>
            <a:r>
              <a:rPr lang="fa-IR" sz="32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1- </a:t>
            </a:r>
            <a:r>
              <a:rPr lang="fa-IR" sz="3200" b="1" dirty="0">
                <a:solidFill>
                  <a:schemeClr val="tx1"/>
                </a:solidFill>
                <a:cs typeface="B Titr" panose="00000700000000000000" pitchFamily="2" charset="-78"/>
              </a:rPr>
              <a:t>ضرورت پرداختن به سواد </a:t>
            </a:r>
            <a:r>
              <a:rPr lang="fa-IR" sz="32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رسانه ای</a:t>
            </a:r>
            <a:r>
              <a:rPr lang="fa-IR" sz="3200" dirty="0">
                <a:solidFill>
                  <a:schemeClr val="tx1"/>
                </a:solidFill>
                <a:cs typeface="B Titr" panose="00000700000000000000" pitchFamily="2" charset="-78"/>
              </a:rPr>
              <a:t/>
            </a:r>
            <a:br>
              <a:rPr lang="fa-IR" sz="3200" dirty="0">
                <a:solidFill>
                  <a:schemeClr val="tx1"/>
                </a:solidFill>
                <a:cs typeface="B Titr" panose="00000700000000000000" pitchFamily="2" charset="-78"/>
              </a:rPr>
            </a:br>
            <a:r>
              <a:rPr lang="fa-IR" sz="3200" dirty="0" smtClean="0">
                <a:solidFill>
                  <a:schemeClr val="tx1"/>
                </a:solidFill>
                <a:cs typeface="B Titr" panose="00000700000000000000" pitchFamily="2" charset="-78"/>
              </a:rPr>
              <a:t>2- </a:t>
            </a:r>
            <a:r>
              <a:rPr lang="fa-IR" sz="32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ویژگی ها </a:t>
            </a:r>
            <a:r>
              <a:rPr lang="fa-IR" sz="3200" b="1" dirty="0">
                <a:solidFill>
                  <a:schemeClr val="tx1"/>
                </a:solidFill>
                <a:cs typeface="B Titr" panose="00000700000000000000" pitchFamily="2" charset="-78"/>
              </a:rPr>
              <a:t>و اصول سواد </a:t>
            </a:r>
            <a:r>
              <a:rPr lang="fa-IR" sz="32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رسانه ای</a:t>
            </a:r>
            <a:r>
              <a:rPr lang="fa-IR" sz="3200" dirty="0">
                <a:solidFill>
                  <a:schemeClr val="tx1"/>
                </a:solidFill>
                <a:cs typeface="B Titr" panose="00000700000000000000" pitchFamily="2" charset="-78"/>
              </a:rPr>
              <a:t/>
            </a:r>
            <a:br>
              <a:rPr lang="fa-IR" sz="3200" dirty="0">
                <a:solidFill>
                  <a:schemeClr val="tx1"/>
                </a:solidFill>
                <a:cs typeface="B Titr" panose="00000700000000000000" pitchFamily="2" charset="-78"/>
              </a:rPr>
            </a:br>
            <a:r>
              <a:rPr lang="fa-IR" sz="3200" dirty="0" smtClean="0">
                <a:solidFill>
                  <a:schemeClr val="tx1"/>
                </a:solidFill>
                <a:cs typeface="B Titr" panose="00000700000000000000" pitchFamily="2" charset="-78"/>
              </a:rPr>
              <a:t>3- </a:t>
            </a:r>
            <a:r>
              <a:rPr lang="fa-IR" sz="32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مهارت های </a:t>
            </a:r>
            <a:r>
              <a:rPr lang="fa-IR" sz="3200" b="1" dirty="0">
                <a:solidFill>
                  <a:schemeClr val="tx1"/>
                </a:solidFill>
                <a:cs typeface="B Titr" panose="00000700000000000000" pitchFamily="2" charset="-78"/>
              </a:rPr>
              <a:t>سواد </a:t>
            </a:r>
            <a:r>
              <a:rPr lang="fa-IR" sz="32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رسانه ای</a:t>
            </a:r>
            <a:endParaRPr lang="fa-IR" sz="3200" b="1" dirty="0">
              <a:solidFill>
                <a:schemeClr val="tx1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44118645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Bent Arrow 22"/>
          <p:cNvSpPr/>
          <p:nvPr/>
        </p:nvSpPr>
        <p:spPr>
          <a:xfrm rot="10800000">
            <a:off x="7696200" y="2057400"/>
            <a:ext cx="609602" cy="10668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22" name="Bent Arrow 21"/>
          <p:cNvSpPr/>
          <p:nvPr/>
        </p:nvSpPr>
        <p:spPr>
          <a:xfrm rot="10800000">
            <a:off x="7696200" y="1676400"/>
            <a:ext cx="609600" cy="10668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20" name="Bent Arrow 19"/>
          <p:cNvSpPr/>
          <p:nvPr/>
        </p:nvSpPr>
        <p:spPr>
          <a:xfrm rot="10800000">
            <a:off x="7696200" y="1295400"/>
            <a:ext cx="609600" cy="10668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21" name="Title 20"/>
          <p:cNvSpPr>
            <a:spLocks noGrp="1"/>
          </p:cNvSpPr>
          <p:nvPr>
            <p:ph type="title"/>
          </p:nvPr>
        </p:nvSpPr>
        <p:spPr>
          <a:xfrm>
            <a:off x="1066800" y="1981200"/>
            <a:ext cx="6781800" cy="685799"/>
          </a:xfrm>
        </p:spPr>
        <p:txBody>
          <a:bodyPr>
            <a:normAutofit fontScale="90000"/>
          </a:bodyPr>
          <a:lstStyle/>
          <a:p>
            <a:r>
              <a:rPr lang="fa-IR" sz="1600" dirty="0" smtClean="0">
                <a:cs typeface="B Titr" panose="00000700000000000000" pitchFamily="2" charset="-78"/>
              </a:rPr>
              <a:t>   </a:t>
            </a:r>
            <a:r>
              <a:rPr lang="fa-IR" sz="1600" dirty="0">
                <a:cs typeface="B Titr" panose="00000700000000000000" pitchFamily="2" charset="-78"/>
              </a:rPr>
              <a:t>1- پنج نوع شایع اعتیاد اینترنتی را نام ببرید؟ کدام گروه از کاربران به آن مبتلا میشوند؟ با ذکرتوضیح</a:t>
            </a:r>
            <a:r>
              <a:rPr lang="en-US" sz="1600" dirty="0">
                <a:cs typeface="B Titr" panose="00000700000000000000" pitchFamily="2" charset="-78"/>
              </a:rPr>
              <a:t/>
            </a:r>
            <a:br>
              <a:rPr lang="en-US" sz="1600" dirty="0">
                <a:cs typeface="B Titr" panose="00000700000000000000" pitchFamily="2" charset="-78"/>
              </a:rPr>
            </a:br>
            <a:endParaRPr lang="fa-IR" sz="1600" dirty="0">
              <a:cs typeface="B Titr" panose="00000700000000000000" pitchFamily="2" charset="-78"/>
            </a:endParaRPr>
          </a:p>
        </p:txBody>
      </p:sp>
      <p:sp>
        <p:nvSpPr>
          <p:cNvPr id="13314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1028700" y="503238"/>
            <a:ext cx="7188200" cy="563562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  <a:defRPr/>
            </a:pPr>
            <a:r>
              <a:rPr lang="fa-IR" sz="3200" b="1" dirty="0">
                <a:solidFill>
                  <a:schemeClr val="bg1"/>
                </a:solidFill>
                <a:cs typeface="B Titr" panose="00000700000000000000" pitchFamily="2" charset="-78"/>
              </a:rPr>
              <a:t>ابعاد وجودی انسان</a:t>
            </a:r>
            <a:r>
              <a:rPr lang="fa-IR" sz="3200" dirty="0"/>
              <a:t/>
            </a:r>
            <a:br>
              <a:rPr lang="fa-IR" sz="3200" dirty="0"/>
            </a:br>
            <a:endParaRPr lang="fa-IR" sz="2400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1528470064"/>
              </p:ext>
            </p:extLst>
          </p:nvPr>
        </p:nvGraphicFramePr>
        <p:xfrm>
          <a:off x="1409700" y="1285873"/>
          <a:ext cx="7010400" cy="7096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5" name="Title 20"/>
          <p:cNvSpPr txBox="1">
            <a:spLocks/>
          </p:cNvSpPr>
          <p:nvPr/>
        </p:nvSpPr>
        <p:spPr>
          <a:xfrm>
            <a:off x="457200" y="2286000"/>
            <a:ext cx="7315203" cy="6096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>
            <a:lvl1pPr algn="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fa-IR" sz="1600" dirty="0" smtClean="0">
                <a:cs typeface="B Titr" panose="00000700000000000000" pitchFamily="2" charset="-78"/>
              </a:rPr>
              <a:t> </a:t>
            </a:r>
            <a:r>
              <a:rPr lang="fa-IR" sz="1600" dirty="0">
                <a:cs typeface="B Titr" panose="00000700000000000000" pitchFamily="2" charset="-78"/>
              </a:rPr>
              <a:t>2-راهکارهای مناسب برای جلوگیری از آسیبهای شبکههای اجتماعی بر خانواده را بنویسید</a:t>
            </a:r>
          </a:p>
        </p:txBody>
      </p:sp>
      <p:sp>
        <p:nvSpPr>
          <p:cNvPr id="27" name="Title 20"/>
          <p:cNvSpPr txBox="1">
            <a:spLocks/>
          </p:cNvSpPr>
          <p:nvPr/>
        </p:nvSpPr>
        <p:spPr>
          <a:xfrm>
            <a:off x="1143000" y="2590800"/>
            <a:ext cx="6705600" cy="8382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>
            <a:lvl1pPr algn="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fa-IR" sz="1600" dirty="0">
                <a:cs typeface="B Titr" panose="00000700000000000000" pitchFamily="2" charset="-78"/>
              </a:rPr>
              <a:t> </a:t>
            </a:r>
            <a:r>
              <a:rPr lang="fa-IR" sz="1600" dirty="0" smtClean="0">
                <a:cs typeface="B Titr" panose="00000700000000000000" pitchFamily="2" charset="-78"/>
              </a:rPr>
              <a:t> 3- چرا </a:t>
            </a:r>
            <a:r>
              <a:rPr lang="fa-IR" sz="1600" dirty="0">
                <a:cs typeface="B Titr" panose="00000700000000000000" pitchFamily="2" charset="-78"/>
              </a:rPr>
              <a:t>کاربران دچار </a:t>
            </a:r>
            <a:r>
              <a:rPr lang="fa-IR" sz="1600" dirty="0" smtClean="0">
                <a:cs typeface="B Titr" panose="00000700000000000000" pitchFamily="2" charset="-78"/>
              </a:rPr>
              <a:t>سطحی نگری </a:t>
            </a:r>
            <a:r>
              <a:rPr lang="fa-IR" sz="1600" dirty="0">
                <a:cs typeface="B Titr" panose="00000700000000000000" pitchFamily="2" charset="-78"/>
              </a:rPr>
              <a:t>میشوند؟ با ذکر توضیح</a:t>
            </a:r>
          </a:p>
        </p:txBody>
      </p:sp>
      <p:sp>
        <p:nvSpPr>
          <p:cNvPr id="12" name="Title 3"/>
          <p:cNvSpPr txBox="1">
            <a:spLocks/>
          </p:cNvSpPr>
          <p:nvPr/>
        </p:nvSpPr>
        <p:spPr>
          <a:xfrm>
            <a:off x="2133600" y="609600"/>
            <a:ext cx="6400800" cy="623888"/>
          </a:xfrm>
          <a:prstGeom prst="rect">
            <a:avLst/>
          </a:prstGeom>
          <a:solidFill>
            <a:srgbClr val="FFC000"/>
          </a:solidFill>
        </p:spPr>
        <p:txBody>
          <a:bodyPr vert="horz" lIns="91440" tIns="45720" rIns="91440" bIns="45720" rtlCol="1" anchor="ctr">
            <a:normAutofit/>
          </a:bodyPr>
          <a:lstStyle>
            <a:lvl1pPr algn="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fa-IR" sz="2800" dirty="0">
                <a:cs typeface="B Titr" panose="00000700000000000000" pitchFamily="2" charset="-78"/>
              </a:rPr>
              <a:t>فضای مجازی؛ تهدیدها، فرصت ها و سواد رسانه</a:t>
            </a:r>
            <a:endParaRPr lang="en-US" sz="2800" dirty="0">
              <a:cs typeface="B Titr" panose="00000700000000000000" pitchFamily="2" charset="-78"/>
            </a:endParaRPr>
          </a:p>
        </p:txBody>
      </p:sp>
      <p:sp>
        <p:nvSpPr>
          <p:cNvPr id="11" name="Bent Arrow 10"/>
          <p:cNvSpPr/>
          <p:nvPr/>
        </p:nvSpPr>
        <p:spPr>
          <a:xfrm rot="10800000">
            <a:off x="7696198" y="2514600"/>
            <a:ext cx="609602" cy="10668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13" name="Title 20"/>
          <p:cNvSpPr txBox="1">
            <a:spLocks/>
          </p:cNvSpPr>
          <p:nvPr/>
        </p:nvSpPr>
        <p:spPr>
          <a:xfrm>
            <a:off x="762000" y="2971800"/>
            <a:ext cx="7086600" cy="8382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>
            <a:lvl1pPr algn="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fa-IR" sz="1600" dirty="0">
                <a:cs typeface="B Titr" panose="00000700000000000000" pitchFamily="2" charset="-78"/>
              </a:rPr>
              <a:t> </a:t>
            </a:r>
            <a:r>
              <a:rPr lang="fa-IR" sz="1600" dirty="0" smtClean="0">
                <a:cs typeface="B Titr" panose="00000700000000000000" pitchFamily="2" charset="-78"/>
              </a:rPr>
              <a:t> 4- </a:t>
            </a:r>
            <a:r>
              <a:rPr lang="fa-IR" sz="1600" dirty="0">
                <a:cs typeface="B Titr" panose="00000700000000000000" pitchFamily="2" charset="-78"/>
              </a:rPr>
              <a:t>معمولا چه کاربرانی در دام </a:t>
            </a:r>
            <a:r>
              <a:rPr lang="fa-IR" sz="1600" dirty="0" smtClean="0">
                <a:cs typeface="B Titr" panose="00000700000000000000" pitchFamily="2" charset="-78"/>
              </a:rPr>
              <a:t>فرقه ها </a:t>
            </a:r>
            <a:r>
              <a:rPr lang="fa-IR" sz="1600" dirty="0">
                <a:cs typeface="B Titr" panose="00000700000000000000" pitchFamily="2" charset="-78"/>
              </a:rPr>
              <a:t>و </a:t>
            </a:r>
            <a:r>
              <a:rPr lang="fa-IR" sz="1600" dirty="0" smtClean="0">
                <a:cs typeface="B Titr" panose="00000700000000000000" pitchFamily="2" charset="-78"/>
              </a:rPr>
              <a:t>عرفان های </a:t>
            </a:r>
            <a:r>
              <a:rPr lang="fa-IR" sz="1600" dirty="0">
                <a:cs typeface="B Titr" panose="00000700000000000000" pitchFamily="2" charset="-78"/>
              </a:rPr>
              <a:t>دروغین </a:t>
            </a:r>
            <a:r>
              <a:rPr lang="fa-IR" sz="1600" dirty="0" smtClean="0">
                <a:cs typeface="B Titr" panose="00000700000000000000" pitchFamily="2" charset="-78"/>
              </a:rPr>
              <a:t>می افتند</a:t>
            </a:r>
            <a:r>
              <a:rPr lang="fa-IR" sz="1600" dirty="0">
                <a:cs typeface="B Titr" panose="00000700000000000000" pitchFamily="2" charset="-78"/>
              </a:rPr>
              <a:t>؟</a:t>
            </a:r>
          </a:p>
        </p:txBody>
      </p:sp>
      <p:sp>
        <p:nvSpPr>
          <p:cNvPr id="14" name="Bent Arrow 13"/>
          <p:cNvSpPr/>
          <p:nvPr/>
        </p:nvSpPr>
        <p:spPr>
          <a:xfrm rot="10800000">
            <a:off x="7696198" y="2895600"/>
            <a:ext cx="609602" cy="10668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15" name="Title 20"/>
          <p:cNvSpPr txBox="1">
            <a:spLocks/>
          </p:cNvSpPr>
          <p:nvPr/>
        </p:nvSpPr>
        <p:spPr>
          <a:xfrm>
            <a:off x="1981200" y="3505200"/>
            <a:ext cx="5867400" cy="8382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>
            <a:lvl1pPr algn="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fa-IR" sz="1600" dirty="0">
                <a:cs typeface="B Titr" panose="00000700000000000000" pitchFamily="2" charset="-78"/>
              </a:rPr>
              <a:t> </a:t>
            </a:r>
            <a:r>
              <a:rPr lang="fa-IR" sz="1600" dirty="0" smtClean="0">
                <a:cs typeface="B Titr" panose="00000700000000000000" pitchFamily="2" charset="-78"/>
              </a:rPr>
              <a:t> </a:t>
            </a:r>
            <a:r>
              <a:rPr lang="fa-IR" sz="1600" dirty="0">
                <a:cs typeface="B Titr" panose="00000700000000000000" pitchFamily="2" charset="-78"/>
              </a:rPr>
              <a:t>5- تغافل مثبت چیست؟ شرایط آن را بیان </a:t>
            </a:r>
            <a:r>
              <a:rPr lang="fa-IR" sz="1600" dirty="0" smtClean="0">
                <a:cs typeface="B Titr" panose="00000700000000000000" pitchFamily="2" charset="-78"/>
              </a:rPr>
              <a:t>کنید.</a:t>
            </a:r>
            <a:r>
              <a:rPr lang="fa-IR" sz="1600" dirty="0">
                <a:cs typeface="B Titr" panose="00000700000000000000" pitchFamily="2" charset="-78"/>
              </a:rPr>
              <a:t/>
            </a:r>
            <a:br>
              <a:rPr lang="fa-IR" sz="1600" dirty="0">
                <a:cs typeface="B Titr" panose="00000700000000000000" pitchFamily="2" charset="-78"/>
              </a:rPr>
            </a:br>
            <a:r>
              <a:rPr lang="fa-IR" sz="1600" dirty="0" smtClean="0">
                <a:cs typeface="B Titr" panose="00000700000000000000" pitchFamily="2" charset="-78"/>
              </a:rPr>
              <a:t> </a:t>
            </a:r>
            <a:endParaRPr lang="fa-IR" sz="1600" dirty="0">
              <a:cs typeface="B Titr" panose="00000700000000000000" pitchFamily="2" charset="-78"/>
            </a:endParaRPr>
          </a:p>
        </p:txBody>
      </p:sp>
      <p:sp>
        <p:nvSpPr>
          <p:cNvPr id="16" name="Bent Arrow 15"/>
          <p:cNvSpPr/>
          <p:nvPr/>
        </p:nvSpPr>
        <p:spPr>
          <a:xfrm rot="10800000">
            <a:off x="7696198" y="3352800"/>
            <a:ext cx="609602" cy="10668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17" name="Title 20"/>
          <p:cNvSpPr txBox="1">
            <a:spLocks/>
          </p:cNvSpPr>
          <p:nvPr/>
        </p:nvSpPr>
        <p:spPr>
          <a:xfrm>
            <a:off x="1066800" y="3810000"/>
            <a:ext cx="6781800" cy="8382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>
            <a:lvl1pPr algn="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fa-IR" sz="1600" dirty="0" smtClean="0">
                <a:cs typeface="B Titr" panose="00000700000000000000" pitchFamily="2" charset="-78"/>
              </a:rPr>
              <a:t>   </a:t>
            </a:r>
            <a:r>
              <a:rPr lang="fa-IR" sz="1600" dirty="0">
                <a:cs typeface="B Titr" panose="00000700000000000000" pitchFamily="2" charset="-78"/>
              </a:rPr>
              <a:t>6- نقش فضای مجازی در گفتمان سازی فرهنگ انقلاب اسلامی را تبیین کنید؟</a:t>
            </a:r>
          </a:p>
        </p:txBody>
      </p:sp>
      <p:sp>
        <p:nvSpPr>
          <p:cNvPr id="18" name="Bent Arrow 17"/>
          <p:cNvSpPr/>
          <p:nvPr/>
        </p:nvSpPr>
        <p:spPr>
          <a:xfrm rot="10800000">
            <a:off x="7696198" y="3733800"/>
            <a:ext cx="609602" cy="10668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19" name="Title 20"/>
          <p:cNvSpPr txBox="1">
            <a:spLocks/>
          </p:cNvSpPr>
          <p:nvPr/>
        </p:nvSpPr>
        <p:spPr>
          <a:xfrm>
            <a:off x="1066800" y="4267201"/>
            <a:ext cx="6781800" cy="8382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>
            <a:lvl1pPr algn="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fa-IR" sz="1600" dirty="0">
                <a:cs typeface="B Titr" panose="00000700000000000000" pitchFamily="2" charset="-78"/>
              </a:rPr>
              <a:t> </a:t>
            </a:r>
            <a:r>
              <a:rPr lang="fa-IR" sz="1600" dirty="0" smtClean="0">
                <a:cs typeface="B Titr" panose="00000700000000000000" pitchFamily="2" charset="-78"/>
              </a:rPr>
              <a:t>  </a:t>
            </a:r>
            <a:r>
              <a:rPr lang="fa-IR" sz="1600" dirty="0">
                <a:cs typeface="B Titr" panose="00000700000000000000" pitchFamily="2" charset="-78"/>
              </a:rPr>
              <a:t>7- نقش فضای مجازی در نظارت بر دولتمردان را توضیح دهید؟</a:t>
            </a:r>
          </a:p>
        </p:txBody>
      </p:sp>
      <p:sp>
        <p:nvSpPr>
          <p:cNvPr id="24" name="Bent Arrow 23"/>
          <p:cNvSpPr/>
          <p:nvPr/>
        </p:nvSpPr>
        <p:spPr>
          <a:xfrm rot="10800000">
            <a:off x="7696198" y="4191000"/>
            <a:ext cx="609602" cy="10668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26" name="Title 20"/>
          <p:cNvSpPr txBox="1">
            <a:spLocks/>
          </p:cNvSpPr>
          <p:nvPr/>
        </p:nvSpPr>
        <p:spPr>
          <a:xfrm>
            <a:off x="1066800" y="4724400"/>
            <a:ext cx="6781800" cy="8382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>
            <a:lvl1pPr algn="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fa-IR" sz="1600" dirty="0" smtClean="0">
                <a:cs typeface="B Titr" panose="00000700000000000000" pitchFamily="2" charset="-78"/>
              </a:rPr>
              <a:t>   8</a:t>
            </a:r>
            <a:r>
              <a:rPr lang="fa-IR" sz="1600" dirty="0">
                <a:cs typeface="B Titr" panose="00000700000000000000" pitchFamily="2" charset="-78"/>
              </a:rPr>
              <a:t>- سواد رسانهای برای اولین بار توسط چه کسی مطرح شد و به چه معنا میباشد؟</a:t>
            </a:r>
          </a:p>
        </p:txBody>
      </p:sp>
      <p:sp>
        <p:nvSpPr>
          <p:cNvPr id="28" name="Bent Arrow 27"/>
          <p:cNvSpPr/>
          <p:nvPr/>
        </p:nvSpPr>
        <p:spPr>
          <a:xfrm rot="10800000">
            <a:off x="7696201" y="4724400"/>
            <a:ext cx="609602" cy="10668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29" name="Title 20"/>
          <p:cNvSpPr txBox="1">
            <a:spLocks/>
          </p:cNvSpPr>
          <p:nvPr/>
        </p:nvSpPr>
        <p:spPr>
          <a:xfrm>
            <a:off x="1219200" y="5209736"/>
            <a:ext cx="6781800" cy="8382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>
            <a:lvl1pPr algn="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fa-IR" sz="1600" dirty="0" smtClean="0">
                <a:cs typeface="B Titr" panose="00000700000000000000" pitchFamily="2" charset="-78"/>
              </a:rPr>
              <a:t>       </a:t>
            </a:r>
            <a:r>
              <a:rPr lang="fa-IR" sz="1600" dirty="0">
                <a:cs typeface="B Titr" panose="00000700000000000000" pitchFamily="2" charset="-78"/>
              </a:rPr>
              <a:t>9- یکی از فواید کسب سواد رسانهای را توضیح دهید؟</a:t>
            </a:r>
          </a:p>
        </p:txBody>
      </p:sp>
      <p:sp>
        <p:nvSpPr>
          <p:cNvPr id="30" name="Bent Arrow 29"/>
          <p:cNvSpPr/>
          <p:nvPr/>
        </p:nvSpPr>
        <p:spPr>
          <a:xfrm rot="10800000">
            <a:off x="7696201" y="5181600"/>
            <a:ext cx="609602" cy="10668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31" name="Title 20"/>
          <p:cNvSpPr txBox="1">
            <a:spLocks/>
          </p:cNvSpPr>
          <p:nvPr/>
        </p:nvSpPr>
        <p:spPr>
          <a:xfrm>
            <a:off x="1028700" y="5715000"/>
            <a:ext cx="7048500" cy="8382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>
            <a:lvl1pPr algn="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fa-IR" sz="1600" dirty="0" smtClean="0">
                <a:cs typeface="B Titr" panose="00000700000000000000" pitchFamily="2" charset="-78"/>
              </a:rPr>
              <a:t>         </a:t>
            </a:r>
            <a:r>
              <a:rPr lang="fa-IR" sz="1600" dirty="0">
                <a:cs typeface="B Titr" panose="00000700000000000000" pitchFamily="2" charset="-78"/>
              </a:rPr>
              <a:t>10- مخاطبان برحسب تمایلات استفاده از </a:t>
            </a:r>
            <a:r>
              <a:rPr lang="fa-IR" sz="1600" dirty="0" smtClean="0">
                <a:cs typeface="B Titr" panose="00000700000000000000" pitchFamily="2" charset="-78"/>
              </a:rPr>
              <a:t>رسانه ها </a:t>
            </a:r>
            <a:r>
              <a:rPr lang="fa-IR" sz="1600" dirty="0">
                <a:cs typeface="B Titr" panose="00000700000000000000" pitchFamily="2" charset="-78"/>
              </a:rPr>
              <a:t>به چند دسته تقسیم </a:t>
            </a:r>
            <a:r>
              <a:rPr lang="fa-IR" sz="1600" dirty="0" smtClean="0">
                <a:cs typeface="B Titr" panose="00000700000000000000" pitchFamily="2" charset="-78"/>
              </a:rPr>
              <a:t>می شوند </a:t>
            </a:r>
            <a:r>
              <a:rPr lang="fa-IR" sz="1600" dirty="0">
                <a:cs typeface="B Titr" panose="00000700000000000000" pitchFamily="2" charset="-78"/>
              </a:rPr>
              <a:t>و کدام </a:t>
            </a:r>
            <a:r>
              <a:rPr lang="en-US" sz="1600" dirty="0" smtClean="0">
                <a:cs typeface="B Titr" panose="00000700000000000000" pitchFamily="2" charset="-78"/>
              </a:rPr>
              <a:t/>
            </a:r>
            <a:br>
              <a:rPr lang="en-US" sz="1600" dirty="0" smtClean="0">
                <a:cs typeface="B Titr" panose="00000700000000000000" pitchFamily="2" charset="-78"/>
              </a:rPr>
            </a:br>
            <a:r>
              <a:rPr lang="en-US" sz="1600" dirty="0" smtClean="0">
                <a:cs typeface="B Titr" panose="00000700000000000000" pitchFamily="2" charset="-78"/>
              </a:rPr>
              <a:t>         </a:t>
            </a:r>
            <a:r>
              <a:rPr lang="fa-IR" sz="1600" dirty="0" smtClean="0">
                <a:cs typeface="B Titr" panose="00000700000000000000" pitchFamily="2" charset="-78"/>
              </a:rPr>
              <a:t>بیشترین </a:t>
            </a:r>
            <a:r>
              <a:rPr lang="fa-IR" sz="1600" dirty="0" smtClean="0">
                <a:cs typeface="B Titr" panose="00000700000000000000" pitchFamily="2" charset="-78"/>
              </a:rPr>
              <a:t>آسیب </a:t>
            </a:r>
            <a:r>
              <a:rPr lang="fa-IR" sz="1600" dirty="0">
                <a:cs typeface="B Titr" panose="00000700000000000000" pitchFamily="2" charset="-78"/>
              </a:rPr>
              <a:t>را </a:t>
            </a:r>
            <a:r>
              <a:rPr lang="fa-IR" sz="1600" dirty="0" smtClean="0">
                <a:cs typeface="B Titr" panose="00000700000000000000" pitchFamily="2" charset="-78"/>
              </a:rPr>
              <a:t>می بینند</a:t>
            </a:r>
            <a:r>
              <a:rPr lang="fa-IR" sz="1600" dirty="0">
                <a:cs typeface="B Titr" panose="00000700000000000000" pitchFamily="2" charset="-78"/>
              </a:rPr>
              <a:t>؟</a:t>
            </a:r>
          </a:p>
        </p:txBody>
      </p:sp>
    </p:spTree>
    <p:extLst>
      <p:ext uri="{BB962C8B-B14F-4D97-AF65-F5344CB8AC3E}">
        <p14:creationId xmlns:p14="http://schemas.microsoft.com/office/powerpoint/2010/main" val="3012639632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FB9B668-125F-453D-99AC-F159A189FB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graphicEl>
                                              <a:dgm id="{0FB9B668-125F-453D-99AC-F159A189FB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graphicEl>
                                              <a:dgm id="{0FB9B668-125F-453D-99AC-F159A189FB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2" grpId="0" animBg="1"/>
      <p:bldP spid="20" grpId="0" animBg="1"/>
      <p:bldP spid="21" grpId="0"/>
      <p:bldP spid="13314" grpId="0" build="p"/>
      <p:bldGraphic spid="7" grpId="0">
        <p:bldSub>
          <a:bldDgm bld="one"/>
        </p:bldSub>
      </p:bldGraphic>
      <p:bldP spid="25" grpId="0"/>
      <p:bldP spid="27" grpId="0"/>
      <p:bldP spid="11" grpId="0" animBg="1"/>
      <p:bldP spid="13" grpId="0"/>
      <p:bldP spid="14" grpId="0" animBg="1"/>
      <p:bldP spid="15" grpId="0"/>
      <p:bldP spid="16" grpId="0" animBg="1"/>
      <p:bldP spid="17" grpId="0"/>
      <p:bldP spid="18" grpId="0" animBg="1"/>
      <p:bldP spid="19" grpId="0"/>
      <p:bldP spid="24" grpId="0" animBg="1"/>
      <p:bldP spid="26" grpId="0"/>
      <p:bldP spid="28" grpId="0" animBg="1"/>
      <p:bldP spid="29" grpId="0"/>
      <p:bldP spid="30" grpId="0" animBg="1"/>
      <p:bldP spid="3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448800" cy="68707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hardEdge"/>
          </a:sp3d>
        </p:spPr>
      </p:pic>
    </p:spTree>
    <p:extLst>
      <p:ext uri="{BB962C8B-B14F-4D97-AF65-F5344CB8AC3E}">
        <p14:creationId xmlns:p14="http://schemas.microsoft.com/office/powerpoint/2010/main" val="397264989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am1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r">
      <a:majorFont>
        <a:latin typeface="a Titr"/>
        <a:ea typeface=""/>
        <a:cs typeface="A Titr"/>
      </a:majorFont>
      <a:minorFont>
        <a:latin typeface="A Titr"/>
        <a:ea typeface=""/>
        <a:cs typeface="A Tit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3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2">
      <a:majorFont>
        <a:latin typeface="Century Gothic"/>
        <a:ea typeface=""/>
        <a:cs typeface="A Titr"/>
      </a:majorFont>
      <a:minorFont>
        <a:latin typeface="Century Gothic"/>
        <a:ea typeface=""/>
        <a:cs typeface="A Tit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ANGLES">
  <a:themeElements>
    <a:clrScheme name="ANGLES 1">
      <a:dk1>
        <a:srgbClr val="F8F8F8"/>
      </a:dk1>
      <a:lt1>
        <a:srgbClr val="FFFFFF"/>
      </a:lt1>
      <a:dk2>
        <a:srgbClr val="000000"/>
      </a:dk2>
      <a:lt2>
        <a:srgbClr val="000000"/>
      </a:lt2>
      <a:accent1>
        <a:srgbClr val="FF0000"/>
      </a:accent1>
      <a:accent2>
        <a:srgbClr val="3333FF"/>
      </a:accent2>
      <a:accent3>
        <a:srgbClr val="AAAAAA"/>
      </a:accent3>
      <a:accent4>
        <a:srgbClr val="DADADA"/>
      </a:accent4>
      <a:accent5>
        <a:srgbClr val="FFAAAA"/>
      </a:accent5>
      <a:accent6>
        <a:srgbClr val="2D2DE7"/>
      </a:accent6>
      <a:hlink>
        <a:srgbClr val="008000"/>
      </a:hlink>
      <a:folHlink>
        <a:srgbClr val="808080"/>
      </a:folHlink>
    </a:clrScheme>
    <a:fontScheme name="ANGLES">
      <a:majorFont>
        <a:latin typeface="Tahoma"/>
        <a:ea typeface=""/>
        <a:cs typeface="B Traffic"/>
      </a:majorFont>
      <a:minorFont>
        <a:latin typeface="Tahoma"/>
        <a:ea typeface=""/>
        <a:cs typeface="B Traffic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 Traffic" pitchFamily="2" charset="-78"/>
            <a:cs typeface="B Traffic" pitchFamily="2" charset="-7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 Traffic" pitchFamily="2" charset="-78"/>
            <a:cs typeface="B Traffic" pitchFamily="2" charset="-78"/>
          </a:defRPr>
        </a:defPPr>
      </a:lstStyle>
    </a:lnDef>
  </a:objectDefaults>
  <a:extraClrSchemeLst>
    <a:extraClrScheme>
      <a:clrScheme name="ANGLES 1">
        <a:dk1>
          <a:srgbClr val="F8F8F8"/>
        </a:dk1>
        <a:lt1>
          <a:srgbClr val="FFFFFF"/>
        </a:lt1>
        <a:dk2>
          <a:srgbClr val="000000"/>
        </a:dk2>
        <a:lt2>
          <a:srgbClr val="000000"/>
        </a:lt2>
        <a:accent1>
          <a:srgbClr val="FF0000"/>
        </a:accent1>
        <a:accent2>
          <a:srgbClr val="3333FF"/>
        </a:accent2>
        <a:accent3>
          <a:srgbClr val="AAAAAA"/>
        </a:accent3>
        <a:accent4>
          <a:srgbClr val="DADADA"/>
        </a:accent4>
        <a:accent5>
          <a:srgbClr val="FFAAAA"/>
        </a:accent5>
        <a:accent6>
          <a:srgbClr val="2D2DE7"/>
        </a:accent6>
        <a:hlink>
          <a:srgbClr val="0080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NGLES 2">
        <a:dk1>
          <a:srgbClr val="360036"/>
        </a:dk1>
        <a:lt1>
          <a:srgbClr val="FFFFFF"/>
        </a:lt1>
        <a:dk2>
          <a:srgbClr val="FFFFCC"/>
        </a:dk2>
        <a:lt2>
          <a:srgbClr val="666633"/>
        </a:lt2>
        <a:accent1>
          <a:srgbClr val="996600"/>
        </a:accent1>
        <a:accent2>
          <a:srgbClr val="CCCC00"/>
        </a:accent2>
        <a:accent3>
          <a:srgbClr val="FFFFFF"/>
        </a:accent3>
        <a:accent4>
          <a:srgbClr val="2D002D"/>
        </a:accent4>
        <a:accent5>
          <a:srgbClr val="CAB8AA"/>
        </a:accent5>
        <a:accent6>
          <a:srgbClr val="B9B900"/>
        </a:accent6>
        <a:hlink>
          <a:srgbClr val="99CC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NGLES 3">
        <a:dk1>
          <a:srgbClr val="000000"/>
        </a:dk1>
        <a:lt1>
          <a:srgbClr val="FFFFFF"/>
        </a:lt1>
        <a:dk2>
          <a:srgbClr val="FFFFFF"/>
        </a:dk2>
        <a:lt2>
          <a:srgbClr val="393939"/>
        </a:lt2>
        <a:accent1>
          <a:srgbClr val="B2B2B2"/>
        </a:accent1>
        <a:accent2>
          <a:srgbClr val="EAEAEA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D4D4D4"/>
        </a:accent6>
        <a:hlink>
          <a:srgbClr val="4D4D4D"/>
        </a:hlink>
        <a:folHlink>
          <a:srgbClr val="77777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NGLES 4">
        <a:dk1>
          <a:srgbClr val="360036"/>
        </a:dk1>
        <a:lt1>
          <a:srgbClr val="FFFFFF"/>
        </a:lt1>
        <a:dk2>
          <a:srgbClr val="FFFFCC"/>
        </a:dk2>
        <a:lt2>
          <a:srgbClr val="660066"/>
        </a:lt2>
        <a:accent1>
          <a:srgbClr val="C3A3C2"/>
        </a:accent1>
        <a:accent2>
          <a:srgbClr val="9999FF"/>
        </a:accent2>
        <a:accent3>
          <a:srgbClr val="FFFFFF"/>
        </a:accent3>
        <a:accent4>
          <a:srgbClr val="2D002D"/>
        </a:accent4>
        <a:accent5>
          <a:srgbClr val="DECEDD"/>
        </a:accent5>
        <a:accent6>
          <a:srgbClr val="8A8AE7"/>
        </a:accent6>
        <a:hlink>
          <a:srgbClr val="0099CC"/>
        </a:hlink>
        <a:folHlink>
          <a:srgbClr val="C99DA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NGLES 5">
        <a:dk1>
          <a:srgbClr val="000000"/>
        </a:dk1>
        <a:lt1>
          <a:srgbClr val="99CCFF"/>
        </a:lt1>
        <a:dk2>
          <a:srgbClr val="CCECFF"/>
        </a:dk2>
        <a:lt2>
          <a:srgbClr val="002244"/>
        </a:lt2>
        <a:accent1>
          <a:srgbClr val="336699"/>
        </a:accent1>
        <a:accent2>
          <a:srgbClr val="CC99FF"/>
        </a:accent2>
        <a:accent3>
          <a:srgbClr val="CAE2FF"/>
        </a:accent3>
        <a:accent4>
          <a:srgbClr val="000000"/>
        </a:accent4>
        <a:accent5>
          <a:srgbClr val="ADB8CA"/>
        </a:accent5>
        <a:accent6>
          <a:srgbClr val="B98AE7"/>
        </a:accent6>
        <a:hlink>
          <a:srgbClr val="33CCCC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تقلید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a-IR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a-IR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6563</TotalTime>
  <Words>325</Words>
  <Application>Microsoft Office PowerPoint</Application>
  <PresentationFormat>On-screen Show (4:3)</PresentationFormat>
  <Paragraphs>40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8</vt:i4>
      </vt:variant>
    </vt:vector>
  </HeadingPairs>
  <TitlesOfParts>
    <vt:vector size="28" baseType="lpstr">
      <vt:lpstr>A Titr</vt:lpstr>
      <vt:lpstr>Arial</vt:lpstr>
      <vt:lpstr>B Mitra</vt:lpstr>
      <vt:lpstr>B Titr</vt:lpstr>
      <vt:lpstr>B Traffic</vt:lpstr>
      <vt:lpstr>B Zar</vt:lpstr>
      <vt:lpstr>Calibri</vt:lpstr>
      <vt:lpstr>Calibri Light</vt:lpstr>
      <vt:lpstr>Century Gothic</vt:lpstr>
      <vt:lpstr>Courier New</vt:lpstr>
      <vt:lpstr>Tahoma</vt:lpstr>
      <vt:lpstr>Times New Roman</vt:lpstr>
      <vt:lpstr>Verdana</vt:lpstr>
      <vt:lpstr>Wingdings</vt:lpstr>
      <vt:lpstr>2_am1</vt:lpstr>
      <vt:lpstr>3_Default Design</vt:lpstr>
      <vt:lpstr>ANGLES</vt:lpstr>
      <vt:lpstr>تقلید</vt:lpstr>
      <vt:lpstr>Office Theme</vt:lpstr>
      <vt:lpstr>1_Office Theme</vt:lpstr>
      <vt:lpstr>PowerPoint Presentation</vt:lpstr>
      <vt:lpstr>PowerPoint Presentation</vt:lpstr>
      <vt:lpstr>فضای مجازی؛ تهدیدها، فرصت ها و سواد رسانه</vt:lpstr>
      <vt:lpstr>فضای مجازی؛ تهدیدها، فرصت ها و سواد رسانه</vt:lpstr>
      <vt:lpstr>فضای مجازی؛ تهدیدها، فرصت ها و سواد رسانه</vt:lpstr>
      <vt:lpstr>فضای مجازی؛ تهدیدها، فرصت ها و سواد رسانه</vt:lpstr>
      <vt:lpstr>   1- پنج نوع شایع اعتیاد اینترنتی را نام ببرید؟ کدام گروه از کاربران به آن مبتلا میشوند؟ با ذکرتوضیح </vt:lpstr>
      <vt:lpstr>PowerPoint Presentation</vt:lpstr>
    </vt:vector>
  </TitlesOfParts>
  <Company>en4borj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En4borj</dc:creator>
  <cp:lastModifiedBy>Windows User</cp:lastModifiedBy>
  <cp:revision>696</cp:revision>
  <dcterms:created xsi:type="dcterms:W3CDTF">2012-09-17T17:05:08Z</dcterms:created>
  <dcterms:modified xsi:type="dcterms:W3CDTF">2019-04-22T08:11:48Z</dcterms:modified>
</cp:coreProperties>
</file>